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4"/>
  </p:notesMasterIdLst>
  <p:sldIdLst>
    <p:sldId id="256" r:id="rId2"/>
    <p:sldId id="287" r:id="rId3"/>
    <p:sldId id="277" r:id="rId4"/>
    <p:sldId id="294" r:id="rId5"/>
    <p:sldId id="288" r:id="rId6"/>
    <p:sldId id="278" r:id="rId7"/>
    <p:sldId id="304" r:id="rId8"/>
    <p:sldId id="296" r:id="rId9"/>
    <p:sldId id="297" r:id="rId10"/>
    <p:sldId id="280" r:id="rId11"/>
    <p:sldId id="282" r:id="rId12"/>
    <p:sldId id="29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80808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75" d="100"/>
          <a:sy n="75" d="100"/>
        </p:scale>
        <p:origin x="-123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2EE0F-8506-4411-BE29-2DA648C61EBA}" type="doc">
      <dgm:prSet loTypeId="urn:microsoft.com/office/officeart/2005/8/layout/orgChart1" loCatId="hierarchy" qsTypeId="urn:microsoft.com/office/officeart/2005/8/quickstyle/simple1#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5640933-ED1C-4055-A291-E90B9D181E50}">
      <dgm:prSet phldrT="[Текст]"/>
      <dgm:spPr/>
      <dgm:t>
        <a:bodyPr/>
        <a:lstStyle/>
        <a:p>
          <a:r>
            <a:rPr lang="ru-RU" dirty="0" smtClean="0"/>
            <a:t>Наблюдательный совет</a:t>
          </a:r>
          <a:endParaRPr lang="ru-RU" dirty="0"/>
        </a:p>
      </dgm:t>
    </dgm:pt>
    <dgm:pt modelId="{006D0018-2887-45A9-A5E4-E681B655BB74}" type="parTrans" cxnId="{5177C672-2031-40B7-9910-F47F167ED214}">
      <dgm:prSet/>
      <dgm:spPr/>
      <dgm:t>
        <a:bodyPr/>
        <a:lstStyle/>
        <a:p>
          <a:endParaRPr lang="ru-RU"/>
        </a:p>
      </dgm:t>
    </dgm:pt>
    <dgm:pt modelId="{9C7B703D-F7FA-4B7E-A4B3-056B4F9106B4}" type="sibTrans" cxnId="{5177C672-2031-40B7-9910-F47F167ED214}">
      <dgm:prSet/>
      <dgm:spPr/>
      <dgm:t>
        <a:bodyPr/>
        <a:lstStyle/>
        <a:p>
          <a:endParaRPr lang="ru-RU"/>
        </a:p>
      </dgm:t>
    </dgm:pt>
    <dgm:pt modelId="{A29CFED3-E242-4BF6-B625-C0B3D5BB267A}">
      <dgm:prSet phldrT="[Текст]"/>
      <dgm:spPr/>
      <dgm:t>
        <a:bodyPr/>
        <a:lstStyle/>
        <a:p>
          <a:r>
            <a:rPr lang="ru-RU" dirty="0" smtClean="0"/>
            <a:t>Главный бухгалтер</a:t>
          </a:r>
          <a:endParaRPr lang="ru-RU" dirty="0"/>
        </a:p>
      </dgm:t>
    </dgm:pt>
    <dgm:pt modelId="{4756EBF7-31C5-415D-893C-6A47C529604E}" type="parTrans" cxnId="{0E68F249-C0A5-498D-A8A4-7B6B66A2F7D6}">
      <dgm:prSet/>
      <dgm:spPr/>
      <dgm:t>
        <a:bodyPr/>
        <a:lstStyle/>
        <a:p>
          <a:endParaRPr lang="ru-RU"/>
        </a:p>
      </dgm:t>
    </dgm:pt>
    <dgm:pt modelId="{074D4061-7646-45C5-9792-DDE1349827DA}" type="sibTrans" cxnId="{0E68F249-C0A5-498D-A8A4-7B6B66A2F7D6}">
      <dgm:prSet/>
      <dgm:spPr/>
      <dgm:t>
        <a:bodyPr/>
        <a:lstStyle/>
        <a:p>
          <a:endParaRPr lang="ru-RU"/>
        </a:p>
      </dgm:t>
    </dgm:pt>
    <dgm:pt modelId="{26615216-CBE8-443C-9BE5-0C0F4ADF553A}">
      <dgm:prSet phldrT="[Текст]"/>
      <dgm:spPr/>
      <dgm:t>
        <a:bodyPr/>
        <a:lstStyle/>
        <a:p>
          <a:r>
            <a:rPr lang="ru-RU" dirty="0" smtClean="0"/>
            <a:t>Начальник отдела</a:t>
          </a:r>
          <a:endParaRPr lang="ru-RU" dirty="0"/>
        </a:p>
      </dgm:t>
    </dgm:pt>
    <dgm:pt modelId="{DD162D80-04C1-464A-8CB2-B11ED7942DAD}" type="parTrans" cxnId="{C2EB146C-C7ED-4987-AAAC-5F9949E77F8E}">
      <dgm:prSet/>
      <dgm:spPr/>
      <dgm:t>
        <a:bodyPr/>
        <a:lstStyle/>
        <a:p>
          <a:endParaRPr lang="ru-RU"/>
        </a:p>
      </dgm:t>
    </dgm:pt>
    <dgm:pt modelId="{EFEC73CC-1ECB-4469-AD89-DAF2C12FF10F}" type="sibTrans" cxnId="{C2EB146C-C7ED-4987-AAAC-5F9949E77F8E}">
      <dgm:prSet/>
      <dgm:spPr/>
      <dgm:t>
        <a:bodyPr/>
        <a:lstStyle/>
        <a:p>
          <a:endParaRPr lang="ru-RU"/>
        </a:p>
      </dgm:t>
    </dgm:pt>
    <dgm:pt modelId="{C17FB75B-087E-4416-ABD6-01F6EAF401F8}">
      <dgm:prSet phldrT="[Текст]"/>
      <dgm:spPr/>
      <dgm:t>
        <a:bodyPr/>
        <a:lstStyle/>
        <a:p>
          <a:r>
            <a:rPr lang="ru-RU" dirty="0" smtClean="0"/>
            <a:t>Специалист</a:t>
          </a:r>
          <a:endParaRPr lang="ru-RU" dirty="0"/>
        </a:p>
      </dgm:t>
    </dgm:pt>
    <dgm:pt modelId="{88E6CB97-1C9F-49E1-8861-55B35CB139D7}" type="parTrans" cxnId="{4D59F608-11E4-402A-9169-8ED6986031E9}">
      <dgm:prSet/>
      <dgm:spPr/>
      <dgm:t>
        <a:bodyPr/>
        <a:lstStyle/>
        <a:p>
          <a:endParaRPr lang="ru-RU"/>
        </a:p>
      </dgm:t>
    </dgm:pt>
    <dgm:pt modelId="{5BB15CEA-C625-407F-831D-D68AE7F759CD}" type="sibTrans" cxnId="{4D59F608-11E4-402A-9169-8ED6986031E9}">
      <dgm:prSet/>
      <dgm:spPr/>
      <dgm:t>
        <a:bodyPr/>
        <a:lstStyle/>
        <a:p>
          <a:endParaRPr lang="ru-RU"/>
        </a:p>
      </dgm:t>
    </dgm:pt>
    <dgm:pt modelId="{D19DEC4C-3FEA-4022-AB71-CC9B3C65BA92}">
      <dgm:prSet/>
      <dgm:spPr/>
      <dgm:t>
        <a:bodyPr/>
        <a:lstStyle/>
        <a:p>
          <a:r>
            <a:rPr lang="ru-RU" dirty="0" smtClean="0"/>
            <a:t>Специалист</a:t>
          </a:r>
          <a:endParaRPr lang="ru-RU" dirty="0"/>
        </a:p>
      </dgm:t>
    </dgm:pt>
    <dgm:pt modelId="{F96AD058-2AD4-45B4-9FC1-CB754C34E8A5}" type="parTrans" cxnId="{CCF33C4A-499D-4D3A-9BF0-CB65F92DBDA4}">
      <dgm:prSet/>
      <dgm:spPr/>
      <dgm:t>
        <a:bodyPr/>
        <a:lstStyle/>
        <a:p>
          <a:endParaRPr lang="ru-RU"/>
        </a:p>
      </dgm:t>
    </dgm:pt>
    <dgm:pt modelId="{A53CE94E-2A00-4BD3-93E2-DB8FBF7E699E}" type="sibTrans" cxnId="{CCF33C4A-499D-4D3A-9BF0-CB65F92DBDA4}">
      <dgm:prSet/>
      <dgm:spPr/>
      <dgm:t>
        <a:bodyPr/>
        <a:lstStyle/>
        <a:p>
          <a:endParaRPr lang="ru-RU"/>
        </a:p>
      </dgm:t>
    </dgm:pt>
    <dgm:pt modelId="{9744FCEF-3A8B-4188-B4A2-67A9E45C5E6E}">
      <dgm:prSet phldrT="[Текст]"/>
      <dgm:spPr/>
      <dgm:t>
        <a:bodyPr/>
        <a:lstStyle/>
        <a:p>
          <a:r>
            <a:rPr lang="ru-RU" smtClean="0"/>
            <a:t>Директор</a:t>
          </a:r>
          <a:endParaRPr lang="ru-RU" dirty="0"/>
        </a:p>
      </dgm:t>
    </dgm:pt>
    <dgm:pt modelId="{6BBC39E0-D235-4965-8236-E23FD9518EC5}" type="parTrans" cxnId="{8A641622-D62E-4174-9760-BBD68BE01A8A}">
      <dgm:prSet/>
      <dgm:spPr/>
      <dgm:t>
        <a:bodyPr/>
        <a:lstStyle/>
        <a:p>
          <a:endParaRPr lang="ru-RU"/>
        </a:p>
      </dgm:t>
    </dgm:pt>
    <dgm:pt modelId="{1B7AAE11-A8FB-4FD6-ACF4-45BD2802C1D5}" type="sibTrans" cxnId="{8A641622-D62E-4174-9760-BBD68BE01A8A}">
      <dgm:prSet/>
      <dgm:spPr/>
      <dgm:t>
        <a:bodyPr/>
        <a:lstStyle/>
        <a:p>
          <a:endParaRPr lang="ru-RU"/>
        </a:p>
      </dgm:t>
    </dgm:pt>
    <dgm:pt modelId="{FAF029C2-EA5A-4D13-81F8-E676B8F1CAFA}" type="pres">
      <dgm:prSet presAssocID="{9642EE0F-8506-4411-BE29-2DA648C61E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44FE6D-BF8C-47FA-BE40-5E1664EAFEF3}" type="pres">
      <dgm:prSet presAssocID="{D5640933-ED1C-4055-A291-E90B9D181E50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4E68CC3-DBD6-431E-8989-98808C79545A}" type="pres">
      <dgm:prSet presAssocID="{D5640933-ED1C-4055-A291-E90B9D181E50}" presName="rootComposite1" presStyleCnt="0"/>
      <dgm:spPr/>
      <dgm:t>
        <a:bodyPr/>
        <a:lstStyle/>
        <a:p>
          <a:endParaRPr lang="ru-RU"/>
        </a:p>
      </dgm:t>
    </dgm:pt>
    <dgm:pt modelId="{B7C7F223-4174-46D6-8D4A-0E9AEB9ECE89}" type="pres">
      <dgm:prSet presAssocID="{D5640933-ED1C-4055-A291-E90B9D181E50}" presName="rootText1" presStyleLbl="node0" presStyleIdx="0" presStyleCnt="1" custScaleX="260584" custLinFactNeighborX="19" custLinFactNeighborY="-2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98500C-C2E4-4152-9057-9D1D8846D461}" type="pres">
      <dgm:prSet presAssocID="{D5640933-ED1C-4055-A291-E90B9D181E5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D6A9822-294E-46DE-A7E3-889231EBCE62}" type="pres">
      <dgm:prSet presAssocID="{D5640933-ED1C-4055-A291-E90B9D181E50}" presName="hierChild2" presStyleCnt="0"/>
      <dgm:spPr/>
      <dgm:t>
        <a:bodyPr/>
        <a:lstStyle/>
        <a:p>
          <a:endParaRPr lang="ru-RU"/>
        </a:p>
      </dgm:t>
    </dgm:pt>
    <dgm:pt modelId="{88A2A309-27A9-4537-AAD0-59FF1B4E3668}" type="pres">
      <dgm:prSet presAssocID="{6BBC39E0-D235-4965-8236-E23FD9518EC5}" presName="Name37" presStyleLbl="parChTrans1D2" presStyleIdx="0" presStyleCnt="1"/>
      <dgm:spPr/>
      <dgm:t>
        <a:bodyPr/>
        <a:lstStyle/>
        <a:p>
          <a:endParaRPr lang="ru-RU"/>
        </a:p>
      </dgm:t>
    </dgm:pt>
    <dgm:pt modelId="{CD21D065-2E28-4D4D-9C27-FFDA81263C99}" type="pres">
      <dgm:prSet presAssocID="{9744FCEF-3A8B-4188-B4A2-67A9E45C5E6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448D10F-4D39-42F4-823E-5C878D588CE7}" type="pres">
      <dgm:prSet presAssocID="{9744FCEF-3A8B-4188-B4A2-67A9E45C5E6E}" presName="rootComposite" presStyleCnt="0"/>
      <dgm:spPr/>
      <dgm:t>
        <a:bodyPr/>
        <a:lstStyle/>
        <a:p>
          <a:endParaRPr lang="ru-RU"/>
        </a:p>
      </dgm:t>
    </dgm:pt>
    <dgm:pt modelId="{18E4477F-EFD8-4BAD-8B81-7A1BFD50A242}" type="pres">
      <dgm:prSet presAssocID="{9744FCEF-3A8B-4188-B4A2-67A9E45C5E6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0BAD7-6102-4AC0-A067-4908AA8E00A9}" type="pres">
      <dgm:prSet presAssocID="{9744FCEF-3A8B-4188-B4A2-67A9E45C5E6E}" presName="rootConnector" presStyleLbl="node2" presStyleIdx="0" presStyleCnt="1"/>
      <dgm:spPr/>
      <dgm:t>
        <a:bodyPr/>
        <a:lstStyle/>
        <a:p>
          <a:endParaRPr lang="ru-RU"/>
        </a:p>
      </dgm:t>
    </dgm:pt>
    <dgm:pt modelId="{A7379628-C474-447A-B0A8-5511CA04E0C5}" type="pres">
      <dgm:prSet presAssocID="{9744FCEF-3A8B-4188-B4A2-67A9E45C5E6E}" presName="hierChild4" presStyleCnt="0"/>
      <dgm:spPr/>
      <dgm:t>
        <a:bodyPr/>
        <a:lstStyle/>
        <a:p>
          <a:endParaRPr lang="ru-RU"/>
        </a:p>
      </dgm:t>
    </dgm:pt>
    <dgm:pt modelId="{89F5AFEB-5BBB-4510-AEE9-62C331E11BDE}" type="pres">
      <dgm:prSet presAssocID="{4756EBF7-31C5-415D-893C-6A47C529604E}" presName="Name37" presStyleLbl="parChTrans1D3" presStyleIdx="0" presStyleCnt="2"/>
      <dgm:spPr/>
      <dgm:t>
        <a:bodyPr/>
        <a:lstStyle/>
        <a:p>
          <a:endParaRPr lang="ru-RU"/>
        </a:p>
      </dgm:t>
    </dgm:pt>
    <dgm:pt modelId="{89A7B339-7099-4AAA-B509-BBABE5C206FF}" type="pres">
      <dgm:prSet presAssocID="{A29CFED3-E242-4BF6-B625-C0B3D5BB267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BEDFAD6-3517-47A0-AF87-C844694C9895}" type="pres">
      <dgm:prSet presAssocID="{A29CFED3-E242-4BF6-B625-C0B3D5BB267A}" presName="rootComposite" presStyleCnt="0"/>
      <dgm:spPr/>
      <dgm:t>
        <a:bodyPr/>
        <a:lstStyle/>
        <a:p>
          <a:endParaRPr lang="ru-RU"/>
        </a:p>
      </dgm:t>
    </dgm:pt>
    <dgm:pt modelId="{2ED4DF13-5110-409C-94B0-971DA942FEC5}" type="pres">
      <dgm:prSet presAssocID="{A29CFED3-E242-4BF6-B625-C0B3D5BB267A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14911E-D4E6-4372-A94E-A1C9306A01DA}" type="pres">
      <dgm:prSet presAssocID="{A29CFED3-E242-4BF6-B625-C0B3D5BB267A}" presName="rootConnector" presStyleLbl="node3" presStyleIdx="0" presStyleCnt="2"/>
      <dgm:spPr/>
      <dgm:t>
        <a:bodyPr/>
        <a:lstStyle/>
        <a:p>
          <a:endParaRPr lang="ru-RU"/>
        </a:p>
      </dgm:t>
    </dgm:pt>
    <dgm:pt modelId="{DEEE464E-1489-4398-B2A9-A8BEFB7A35CF}" type="pres">
      <dgm:prSet presAssocID="{A29CFED3-E242-4BF6-B625-C0B3D5BB267A}" presName="hierChild4" presStyleCnt="0"/>
      <dgm:spPr/>
      <dgm:t>
        <a:bodyPr/>
        <a:lstStyle/>
        <a:p>
          <a:endParaRPr lang="ru-RU"/>
        </a:p>
      </dgm:t>
    </dgm:pt>
    <dgm:pt modelId="{1A77F7E9-5C82-4BA2-B285-E37528DE63DD}" type="pres">
      <dgm:prSet presAssocID="{A29CFED3-E242-4BF6-B625-C0B3D5BB267A}" presName="hierChild5" presStyleCnt="0"/>
      <dgm:spPr/>
      <dgm:t>
        <a:bodyPr/>
        <a:lstStyle/>
        <a:p>
          <a:endParaRPr lang="ru-RU"/>
        </a:p>
      </dgm:t>
    </dgm:pt>
    <dgm:pt modelId="{E79AC18C-AE41-493B-8A4D-98C2333394EB}" type="pres">
      <dgm:prSet presAssocID="{DD162D80-04C1-464A-8CB2-B11ED7942DAD}" presName="Name37" presStyleLbl="parChTrans1D3" presStyleIdx="1" presStyleCnt="2"/>
      <dgm:spPr/>
      <dgm:t>
        <a:bodyPr/>
        <a:lstStyle/>
        <a:p>
          <a:endParaRPr lang="ru-RU"/>
        </a:p>
      </dgm:t>
    </dgm:pt>
    <dgm:pt modelId="{E569F5C4-C51A-4629-9302-283B00D1C921}" type="pres">
      <dgm:prSet presAssocID="{26615216-CBE8-443C-9BE5-0C0F4ADF553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9007911-2BFD-45C5-ADFB-50722414D772}" type="pres">
      <dgm:prSet presAssocID="{26615216-CBE8-443C-9BE5-0C0F4ADF553A}" presName="rootComposite" presStyleCnt="0"/>
      <dgm:spPr/>
      <dgm:t>
        <a:bodyPr/>
        <a:lstStyle/>
        <a:p>
          <a:endParaRPr lang="ru-RU"/>
        </a:p>
      </dgm:t>
    </dgm:pt>
    <dgm:pt modelId="{9A810762-A72D-427D-9664-5A497C7630F5}" type="pres">
      <dgm:prSet presAssocID="{26615216-CBE8-443C-9BE5-0C0F4ADF553A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10448F-C6F2-4DFF-BB3C-C635D3678510}" type="pres">
      <dgm:prSet presAssocID="{26615216-CBE8-443C-9BE5-0C0F4ADF553A}" presName="rootConnector" presStyleLbl="node3" presStyleIdx="1" presStyleCnt="2"/>
      <dgm:spPr/>
      <dgm:t>
        <a:bodyPr/>
        <a:lstStyle/>
        <a:p>
          <a:endParaRPr lang="ru-RU"/>
        </a:p>
      </dgm:t>
    </dgm:pt>
    <dgm:pt modelId="{FF7CFB13-3917-4208-8227-B037035D4FDC}" type="pres">
      <dgm:prSet presAssocID="{26615216-CBE8-443C-9BE5-0C0F4ADF553A}" presName="hierChild4" presStyleCnt="0"/>
      <dgm:spPr/>
      <dgm:t>
        <a:bodyPr/>
        <a:lstStyle/>
        <a:p>
          <a:endParaRPr lang="ru-RU"/>
        </a:p>
      </dgm:t>
    </dgm:pt>
    <dgm:pt modelId="{54482E98-EA0B-48F7-9333-E9DD72F02BE0}" type="pres">
      <dgm:prSet presAssocID="{88E6CB97-1C9F-49E1-8861-55B35CB139D7}" presName="Name37" presStyleLbl="parChTrans1D4" presStyleIdx="0" presStyleCnt="2"/>
      <dgm:spPr/>
      <dgm:t>
        <a:bodyPr/>
        <a:lstStyle/>
        <a:p>
          <a:endParaRPr lang="ru-RU"/>
        </a:p>
      </dgm:t>
    </dgm:pt>
    <dgm:pt modelId="{75E23F6E-33DB-4B69-B75F-2010E74B58B0}" type="pres">
      <dgm:prSet presAssocID="{C17FB75B-087E-4416-ABD6-01F6EAF401F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6E113D9-BED3-4EA9-9908-234A42B8E50D}" type="pres">
      <dgm:prSet presAssocID="{C17FB75B-087E-4416-ABD6-01F6EAF401F8}" presName="rootComposite" presStyleCnt="0"/>
      <dgm:spPr/>
      <dgm:t>
        <a:bodyPr/>
        <a:lstStyle/>
        <a:p>
          <a:endParaRPr lang="ru-RU"/>
        </a:p>
      </dgm:t>
    </dgm:pt>
    <dgm:pt modelId="{8488E2D4-F83B-4FF0-818D-E55C3C40912D}" type="pres">
      <dgm:prSet presAssocID="{C17FB75B-087E-4416-ABD6-01F6EAF401F8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D9BA92-2BA7-4BE4-89CA-146B9D2D8E68}" type="pres">
      <dgm:prSet presAssocID="{C17FB75B-087E-4416-ABD6-01F6EAF401F8}" presName="rootConnector" presStyleLbl="node4" presStyleIdx="0" presStyleCnt="2"/>
      <dgm:spPr/>
      <dgm:t>
        <a:bodyPr/>
        <a:lstStyle/>
        <a:p>
          <a:endParaRPr lang="ru-RU"/>
        </a:p>
      </dgm:t>
    </dgm:pt>
    <dgm:pt modelId="{F6A891BD-343D-4FBB-9563-BFFEF6AA1AA9}" type="pres">
      <dgm:prSet presAssocID="{C17FB75B-087E-4416-ABD6-01F6EAF401F8}" presName="hierChild4" presStyleCnt="0"/>
      <dgm:spPr/>
      <dgm:t>
        <a:bodyPr/>
        <a:lstStyle/>
        <a:p>
          <a:endParaRPr lang="ru-RU"/>
        </a:p>
      </dgm:t>
    </dgm:pt>
    <dgm:pt modelId="{D06BFA57-5C66-49DE-97C8-7F31ADBE0010}" type="pres">
      <dgm:prSet presAssocID="{C17FB75B-087E-4416-ABD6-01F6EAF401F8}" presName="hierChild5" presStyleCnt="0"/>
      <dgm:spPr/>
      <dgm:t>
        <a:bodyPr/>
        <a:lstStyle/>
        <a:p>
          <a:endParaRPr lang="ru-RU"/>
        </a:p>
      </dgm:t>
    </dgm:pt>
    <dgm:pt modelId="{564D296A-3354-498C-B24A-5DA48831F643}" type="pres">
      <dgm:prSet presAssocID="{F96AD058-2AD4-45B4-9FC1-CB754C34E8A5}" presName="Name37" presStyleLbl="parChTrans1D4" presStyleIdx="1" presStyleCnt="2"/>
      <dgm:spPr/>
      <dgm:t>
        <a:bodyPr/>
        <a:lstStyle/>
        <a:p>
          <a:endParaRPr lang="ru-RU"/>
        </a:p>
      </dgm:t>
    </dgm:pt>
    <dgm:pt modelId="{3088AF97-04D1-43D5-BF41-9FC9F60FD1C4}" type="pres">
      <dgm:prSet presAssocID="{D19DEC4C-3FEA-4022-AB71-CC9B3C65BA9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E5D9213-0A6C-4D15-917F-C471EE4CF6A3}" type="pres">
      <dgm:prSet presAssocID="{D19DEC4C-3FEA-4022-AB71-CC9B3C65BA92}" presName="rootComposite" presStyleCnt="0"/>
      <dgm:spPr/>
      <dgm:t>
        <a:bodyPr/>
        <a:lstStyle/>
        <a:p>
          <a:endParaRPr lang="ru-RU"/>
        </a:p>
      </dgm:t>
    </dgm:pt>
    <dgm:pt modelId="{A1A11B89-C350-4A84-8654-E3369E0CDDAE}" type="pres">
      <dgm:prSet presAssocID="{D19DEC4C-3FEA-4022-AB71-CC9B3C65BA92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0D033C-6D26-4972-A078-8AB90E71AF7A}" type="pres">
      <dgm:prSet presAssocID="{D19DEC4C-3FEA-4022-AB71-CC9B3C65BA92}" presName="rootConnector" presStyleLbl="node4" presStyleIdx="1" presStyleCnt="2"/>
      <dgm:spPr/>
      <dgm:t>
        <a:bodyPr/>
        <a:lstStyle/>
        <a:p>
          <a:endParaRPr lang="ru-RU"/>
        </a:p>
      </dgm:t>
    </dgm:pt>
    <dgm:pt modelId="{511E8D49-4535-47E9-8461-7D0612CE3A02}" type="pres">
      <dgm:prSet presAssocID="{D19DEC4C-3FEA-4022-AB71-CC9B3C65BA92}" presName="hierChild4" presStyleCnt="0"/>
      <dgm:spPr/>
      <dgm:t>
        <a:bodyPr/>
        <a:lstStyle/>
        <a:p>
          <a:endParaRPr lang="ru-RU"/>
        </a:p>
      </dgm:t>
    </dgm:pt>
    <dgm:pt modelId="{2488D3E2-2D48-4853-9FD9-FEF57B81490F}" type="pres">
      <dgm:prSet presAssocID="{D19DEC4C-3FEA-4022-AB71-CC9B3C65BA92}" presName="hierChild5" presStyleCnt="0"/>
      <dgm:spPr/>
      <dgm:t>
        <a:bodyPr/>
        <a:lstStyle/>
        <a:p>
          <a:endParaRPr lang="ru-RU"/>
        </a:p>
      </dgm:t>
    </dgm:pt>
    <dgm:pt modelId="{402EE19F-E396-4674-9544-48D941835E7C}" type="pres">
      <dgm:prSet presAssocID="{26615216-CBE8-443C-9BE5-0C0F4ADF553A}" presName="hierChild5" presStyleCnt="0"/>
      <dgm:spPr/>
      <dgm:t>
        <a:bodyPr/>
        <a:lstStyle/>
        <a:p>
          <a:endParaRPr lang="ru-RU"/>
        </a:p>
      </dgm:t>
    </dgm:pt>
    <dgm:pt modelId="{07F4D640-1521-4E55-B347-4CAB94D9D807}" type="pres">
      <dgm:prSet presAssocID="{9744FCEF-3A8B-4188-B4A2-67A9E45C5E6E}" presName="hierChild5" presStyleCnt="0"/>
      <dgm:spPr/>
      <dgm:t>
        <a:bodyPr/>
        <a:lstStyle/>
        <a:p>
          <a:endParaRPr lang="ru-RU"/>
        </a:p>
      </dgm:t>
    </dgm:pt>
    <dgm:pt modelId="{1B8FD0CD-11C6-40FD-A795-E09DD0201958}" type="pres">
      <dgm:prSet presAssocID="{D5640933-ED1C-4055-A291-E90B9D181E50}" presName="hierChild3" presStyleCnt="0"/>
      <dgm:spPr/>
      <dgm:t>
        <a:bodyPr/>
        <a:lstStyle/>
        <a:p>
          <a:endParaRPr lang="ru-RU"/>
        </a:p>
      </dgm:t>
    </dgm:pt>
  </dgm:ptLst>
  <dgm:cxnLst>
    <dgm:cxn modelId="{C13046D1-A017-4D3D-87F8-846AFC78122F}" type="presOf" srcId="{C17FB75B-087E-4416-ABD6-01F6EAF401F8}" destId="{74D9BA92-2BA7-4BE4-89CA-146B9D2D8E68}" srcOrd="1" destOrd="0" presId="urn:microsoft.com/office/officeart/2005/8/layout/orgChart1"/>
    <dgm:cxn modelId="{C2EB146C-C7ED-4987-AAAC-5F9949E77F8E}" srcId="{9744FCEF-3A8B-4188-B4A2-67A9E45C5E6E}" destId="{26615216-CBE8-443C-9BE5-0C0F4ADF553A}" srcOrd="1" destOrd="0" parTransId="{DD162D80-04C1-464A-8CB2-B11ED7942DAD}" sibTransId="{EFEC73CC-1ECB-4469-AD89-DAF2C12FF10F}"/>
    <dgm:cxn modelId="{66969F07-4FAB-4EFA-8D8F-87CFF34BFFE3}" type="presOf" srcId="{DD162D80-04C1-464A-8CB2-B11ED7942DAD}" destId="{E79AC18C-AE41-493B-8A4D-98C2333394EB}" srcOrd="0" destOrd="0" presId="urn:microsoft.com/office/officeart/2005/8/layout/orgChart1"/>
    <dgm:cxn modelId="{66CACC81-2A15-4F15-ACEA-12B4982FC080}" type="presOf" srcId="{D19DEC4C-3FEA-4022-AB71-CC9B3C65BA92}" destId="{A1A11B89-C350-4A84-8654-E3369E0CDDAE}" srcOrd="0" destOrd="0" presId="urn:microsoft.com/office/officeart/2005/8/layout/orgChart1"/>
    <dgm:cxn modelId="{095397D2-EF30-4ECE-91CB-593F22164F8B}" type="presOf" srcId="{D19DEC4C-3FEA-4022-AB71-CC9B3C65BA92}" destId="{C50D033C-6D26-4972-A078-8AB90E71AF7A}" srcOrd="1" destOrd="0" presId="urn:microsoft.com/office/officeart/2005/8/layout/orgChart1"/>
    <dgm:cxn modelId="{070EAF47-4B40-4685-80E7-B14993D46CE9}" type="presOf" srcId="{A29CFED3-E242-4BF6-B625-C0B3D5BB267A}" destId="{2ED4DF13-5110-409C-94B0-971DA942FEC5}" srcOrd="0" destOrd="0" presId="urn:microsoft.com/office/officeart/2005/8/layout/orgChart1"/>
    <dgm:cxn modelId="{CCF33C4A-499D-4D3A-9BF0-CB65F92DBDA4}" srcId="{26615216-CBE8-443C-9BE5-0C0F4ADF553A}" destId="{D19DEC4C-3FEA-4022-AB71-CC9B3C65BA92}" srcOrd="1" destOrd="0" parTransId="{F96AD058-2AD4-45B4-9FC1-CB754C34E8A5}" sibTransId="{A53CE94E-2A00-4BD3-93E2-DB8FBF7E699E}"/>
    <dgm:cxn modelId="{7FE57C39-F620-4EAC-85B1-438B06D5E3B0}" type="presOf" srcId="{88E6CB97-1C9F-49E1-8861-55B35CB139D7}" destId="{54482E98-EA0B-48F7-9333-E9DD72F02BE0}" srcOrd="0" destOrd="0" presId="urn:microsoft.com/office/officeart/2005/8/layout/orgChart1"/>
    <dgm:cxn modelId="{1A4350CC-602D-44B4-88BC-3F61DE0F9F35}" type="presOf" srcId="{4756EBF7-31C5-415D-893C-6A47C529604E}" destId="{89F5AFEB-5BBB-4510-AEE9-62C331E11BDE}" srcOrd="0" destOrd="0" presId="urn:microsoft.com/office/officeart/2005/8/layout/orgChart1"/>
    <dgm:cxn modelId="{0E68F249-C0A5-498D-A8A4-7B6B66A2F7D6}" srcId="{9744FCEF-3A8B-4188-B4A2-67A9E45C5E6E}" destId="{A29CFED3-E242-4BF6-B625-C0B3D5BB267A}" srcOrd="0" destOrd="0" parTransId="{4756EBF7-31C5-415D-893C-6A47C529604E}" sibTransId="{074D4061-7646-45C5-9792-DDE1349827DA}"/>
    <dgm:cxn modelId="{684730AB-C5F7-4A59-8FDD-8E8E2AD62DFC}" type="presOf" srcId="{9744FCEF-3A8B-4188-B4A2-67A9E45C5E6E}" destId="{CCA0BAD7-6102-4AC0-A067-4908AA8E00A9}" srcOrd="1" destOrd="0" presId="urn:microsoft.com/office/officeart/2005/8/layout/orgChart1"/>
    <dgm:cxn modelId="{9044F90B-7B2F-488F-8B40-F390B0F406A9}" type="presOf" srcId="{26615216-CBE8-443C-9BE5-0C0F4ADF553A}" destId="{9A810762-A72D-427D-9664-5A497C7630F5}" srcOrd="0" destOrd="0" presId="urn:microsoft.com/office/officeart/2005/8/layout/orgChart1"/>
    <dgm:cxn modelId="{6757A1E4-FCA7-445B-85DD-A280B92D04D4}" type="presOf" srcId="{D5640933-ED1C-4055-A291-E90B9D181E50}" destId="{B7C7F223-4174-46D6-8D4A-0E9AEB9ECE89}" srcOrd="0" destOrd="0" presId="urn:microsoft.com/office/officeart/2005/8/layout/orgChart1"/>
    <dgm:cxn modelId="{9EEF3517-B5C2-4AF9-94FD-951C769035A9}" type="presOf" srcId="{A29CFED3-E242-4BF6-B625-C0B3D5BB267A}" destId="{5D14911E-D4E6-4372-A94E-A1C9306A01DA}" srcOrd="1" destOrd="0" presId="urn:microsoft.com/office/officeart/2005/8/layout/orgChart1"/>
    <dgm:cxn modelId="{5177C672-2031-40B7-9910-F47F167ED214}" srcId="{9642EE0F-8506-4411-BE29-2DA648C61EBA}" destId="{D5640933-ED1C-4055-A291-E90B9D181E50}" srcOrd="0" destOrd="0" parTransId="{006D0018-2887-45A9-A5E4-E681B655BB74}" sibTransId="{9C7B703D-F7FA-4B7E-A4B3-056B4F9106B4}"/>
    <dgm:cxn modelId="{E03D0C40-4333-4C8D-9017-6C5FD0910A05}" type="presOf" srcId="{9744FCEF-3A8B-4188-B4A2-67A9E45C5E6E}" destId="{18E4477F-EFD8-4BAD-8B81-7A1BFD50A242}" srcOrd="0" destOrd="0" presId="urn:microsoft.com/office/officeart/2005/8/layout/orgChart1"/>
    <dgm:cxn modelId="{8A641622-D62E-4174-9760-BBD68BE01A8A}" srcId="{D5640933-ED1C-4055-A291-E90B9D181E50}" destId="{9744FCEF-3A8B-4188-B4A2-67A9E45C5E6E}" srcOrd="0" destOrd="0" parTransId="{6BBC39E0-D235-4965-8236-E23FD9518EC5}" sibTransId="{1B7AAE11-A8FB-4FD6-ACF4-45BD2802C1D5}"/>
    <dgm:cxn modelId="{4D59F608-11E4-402A-9169-8ED6986031E9}" srcId="{26615216-CBE8-443C-9BE5-0C0F4ADF553A}" destId="{C17FB75B-087E-4416-ABD6-01F6EAF401F8}" srcOrd="0" destOrd="0" parTransId="{88E6CB97-1C9F-49E1-8861-55B35CB139D7}" sibTransId="{5BB15CEA-C625-407F-831D-D68AE7F759CD}"/>
    <dgm:cxn modelId="{0D049A7A-E2A6-4077-8FBC-64180065759D}" type="presOf" srcId="{F96AD058-2AD4-45B4-9FC1-CB754C34E8A5}" destId="{564D296A-3354-498C-B24A-5DA48831F643}" srcOrd="0" destOrd="0" presId="urn:microsoft.com/office/officeart/2005/8/layout/orgChart1"/>
    <dgm:cxn modelId="{12FF90DE-F27D-4905-B799-3C01D4BDDB91}" type="presOf" srcId="{26615216-CBE8-443C-9BE5-0C0F4ADF553A}" destId="{EE10448F-C6F2-4DFF-BB3C-C635D3678510}" srcOrd="1" destOrd="0" presId="urn:microsoft.com/office/officeart/2005/8/layout/orgChart1"/>
    <dgm:cxn modelId="{3185FEEE-B321-429C-B4F1-5056052A7227}" type="presOf" srcId="{9642EE0F-8506-4411-BE29-2DA648C61EBA}" destId="{FAF029C2-EA5A-4D13-81F8-E676B8F1CAFA}" srcOrd="0" destOrd="0" presId="urn:microsoft.com/office/officeart/2005/8/layout/orgChart1"/>
    <dgm:cxn modelId="{178C814B-C5CD-4E61-8FE4-9EEC6F74F320}" type="presOf" srcId="{C17FB75B-087E-4416-ABD6-01F6EAF401F8}" destId="{8488E2D4-F83B-4FF0-818D-E55C3C40912D}" srcOrd="0" destOrd="0" presId="urn:microsoft.com/office/officeart/2005/8/layout/orgChart1"/>
    <dgm:cxn modelId="{861A418D-3CD6-458A-8761-688FF11EC478}" type="presOf" srcId="{6BBC39E0-D235-4965-8236-E23FD9518EC5}" destId="{88A2A309-27A9-4537-AAD0-59FF1B4E3668}" srcOrd="0" destOrd="0" presId="urn:microsoft.com/office/officeart/2005/8/layout/orgChart1"/>
    <dgm:cxn modelId="{32678D1B-1C5E-46FE-855B-D6EEDD305C8D}" type="presOf" srcId="{D5640933-ED1C-4055-A291-E90B9D181E50}" destId="{4A98500C-C2E4-4152-9057-9D1D8846D461}" srcOrd="1" destOrd="0" presId="urn:microsoft.com/office/officeart/2005/8/layout/orgChart1"/>
    <dgm:cxn modelId="{54993EB8-EE24-4464-83AB-34542464886B}" type="presParOf" srcId="{FAF029C2-EA5A-4D13-81F8-E676B8F1CAFA}" destId="{F444FE6D-BF8C-47FA-BE40-5E1664EAFEF3}" srcOrd="0" destOrd="0" presId="urn:microsoft.com/office/officeart/2005/8/layout/orgChart1"/>
    <dgm:cxn modelId="{A7CD4EEC-F530-4A0B-9DDC-FC6ABC8BF974}" type="presParOf" srcId="{F444FE6D-BF8C-47FA-BE40-5E1664EAFEF3}" destId="{74E68CC3-DBD6-431E-8989-98808C79545A}" srcOrd="0" destOrd="0" presId="urn:microsoft.com/office/officeart/2005/8/layout/orgChart1"/>
    <dgm:cxn modelId="{F778109F-10D1-4A75-B866-3030A59AFF24}" type="presParOf" srcId="{74E68CC3-DBD6-431E-8989-98808C79545A}" destId="{B7C7F223-4174-46D6-8D4A-0E9AEB9ECE89}" srcOrd="0" destOrd="0" presId="urn:microsoft.com/office/officeart/2005/8/layout/orgChart1"/>
    <dgm:cxn modelId="{E5EA82CD-3A38-421B-91B0-2779E1F11C3A}" type="presParOf" srcId="{74E68CC3-DBD6-431E-8989-98808C79545A}" destId="{4A98500C-C2E4-4152-9057-9D1D8846D461}" srcOrd="1" destOrd="0" presId="urn:microsoft.com/office/officeart/2005/8/layout/orgChart1"/>
    <dgm:cxn modelId="{EE595741-323D-44C3-A412-EDCE6BDF3426}" type="presParOf" srcId="{F444FE6D-BF8C-47FA-BE40-5E1664EAFEF3}" destId="{BD6A9822-294E-46DE-A7E3-889231EBCE62}" srcOrd="1" destOrd="0" presId="urn:microsoft.com/office/officeart/2005/8/layout/orgChart1"/>
    <dgm:cxn modelId="{524DD6DE-BE82-4FB2-8152-9D0629342C0E}" type="presParOf" srcId="{BD6A9822-294E-46DE-A7E3-889231EBCE62}" destId="{88A2A309-27A9-4537-AAD0-59FF1B4E3668}" srcOrd="0" destOrd="0" presId="urn:microsoft.com/office/officeart/2005/8/layout/orgChart1"/>
    <dgm:cxn modelId="{B82E7587-A4AF-46DE-92B9-96E5BBDDC2FC}" type="presParOf" srcId="{BD6A9822-294E-46DE-A7E3-889231EBCE62}" destId="{CD21D065-2E28-4D4D-9C27-FFDA81263C99}" srcOrd="1" destOrd="0" presId="urn:microsoft.com/office/officeart/2005/8/layout/orgChart1"/>
    <dgm:cxn modelId="{F6D94E07-A791-4215-82CA-C501D2F9D90B}" type="presParOf" srcId="{CD21D065-2E28-4D4D-9C27-FFDA81263C99}" destId="{6448D10F-4D39-42F4-823E-5C878D588CE7}" srcOrd="0" destOrd="0" presId="urn:microsoft.com/office/officeart/2005/8/layout/orgChart1"/>
    <dgm:cxn modelId="{4733F790-DF38-48B5-919F-3DC6B35E51C2}" type="presParOf" srcId="{6448D10F-4D39-42F4-823E-5C878D588CE7}" destId="{18E4477F-EFD8-4BAD-8B81-7A1BFD50A242}" srcOrd="0" destOrd="0" presId="urn:microsoft.com/office/officeart/2005/8/layout/orgChart1"/>
    <dgm:cxn modelId="{40FA63DA-3161-4953-8404-AED948C147FC}" type="presParOf" srcId="{6448D10F-4D39-42F4-823E-5C878D588CE7}" destId="{CCA0BAD7-6102-4AC0-A067-4908AA8E00A9}" srcOrd="1" destOrd="0" presId="urn:microsoft.com/office/officeart/2005/8/layout/orgChart1"/>
    <dgm:cxn modelId="{466C0FB3-6465-47CC-9D86-09A9BEF2A312}" type="presParOf" srcId="{CD21D065-2E28-4D4D-9C27-FFDA81263C99}" destId="{A7379628-C474-447A-B0A8-5511CA04E0C5}" srcOrd="1" destOrd="0" presId="urn:microsoft.com/office/officeart/2005/8/layout/orgChart1"/>
    <dgm:cxn modelId="{9C0EEC12-3877-4E7E-B780-939EFE68362D}" type="presParOf" srcId="{A7379628-C474-447A-B0A8-5511CA04E0C5}" destId="{89F5AFEB-5BBB-4510-AEE9-62C331E11BDE}" srcOrd="0" destOrd="0" presId="urn:microsoft.com/office/officeart/2005/8/layout/orgChart1"/>
    <dgm:cxn modelId="{3E8419A1-DE98-4602-BE18-2AE60D2EEF89}" type="presParOf" srcId="{A7379628-C474-447A-B0A8-5511CA04E0C5}" destId="{89A7B339-7099-4AAA-B509-BBABE5C206FF}" srcOrd="1" destOrd="0" presId="urn:microsoft.com/office/officeart/2005/8/layout/orgChart1"/>
    <dgm:cxn modelId="{9B964B1A-A8A7-408E-BA23-7227E5FB6BA5}" type="presParOf" srcId="{89A7B339-7099-4AAA-B509-BBABE5C206FF}" destId="{FBEDFAD6-3517-47A0-AF87-C844694C9895}" srcOrd="0" destOrd="0" presId="urn:microsoft.com/office/officeart/2005/8/layout/orgChart1"/>
    <dgm:cxn modelId="{03F0FCBC-2CC4-4364-9AB8-24B453B896BA}" type="presParOf" srcId="{FBEDFAD6-3517-47A0-AF87-C844694C9895}" destId="{2ED4DF13-5110-409C-94B0-971DA942FEC5}" srcOrd="0" destOrd="0" presId="urn:microsoft.com/office/officeart/2005/8/layout/orgChart1"/>
    <dgm:cxn modelId="{729C498F-7735-4AAB-9DE2-D0ED1CDF2B2C}" type="presParOf" srcId="{FBEDFAD6-3517-47A0-AF87-C844694C9895}" destId="{5D14911E-D4E6-4372-A94E-A1C9306A01DA}" srcOrd="1" destOrd="0" presId="urn:microsoft.com/office/officeart/2005/8/layout/orgChart1"/>
    <dgm:cxn modelId="{7B9B2038-BDF5-469C-AA9C-81D5D5387AD1}" type="presParOf" srcId="{89A7B339-7099-4AAA-B509-BBABE5C206FF}" destId="{DEEE464E-1489-4398-B2A9-A8BEFB7A35CF}" srcOrd="1" destOrd="0" presId="urn:microsoft.com/office/officeart/2005/8/layout/orgChart1"/>
    <dgm:cxn modelId="{D213CCDD-8FA0-4403-B457-277E1E4F6EC3}" type="presParOf" srcId="{89A7B339-7099-4AAA-B509-BBABE5C206FF}" destId="{1A77F7E9-5C82-4BA2-B285-E37528DE63DD}" srcOrd="2" destOrd="0" presId="urn:microsoft.com/office/officeart/2005/8/layout/orgChart1"/>
    <dgm:cxn modelId="{8E883A49-FB7E-412D-8C9A-620F68B82DC8}" type="presParOf" srcId="{A7379628-C474-447A-B0A8-5511CA04E0C5}" destId="{E79AC18C-AE41-493B-8A4D-98C2333394EB}" srcOrd="2" destOrd="0" presId="urn:microsoft.com/office/officeart/2005/8/layout/orgChart1"/>
    <dgm:cxn modelId="{1E33A005-5277-4DD8-AF55-6A5E13ECCF5B}" type="presParOf" srcId="{A7379628-C474-447A-B0A8-5511CA04E0C5}" destId="{E569F5C4-C51A-4629-9302-283B00D1C921}" srcOrd="3" destOrd="0" presId="urn:microsoft.com/office/officeart/2005/8/layout/orgChart1"/>
    <dgm:cxn modelId="{E78E97B1-E2F1-4B26-8258-550D132E50EF}" type="presParOf" srcId="{E569F5C4-C51A-4629-9302-283B00D1C921}" destId="{69007911-2BFD-45C5-ADFB-50722414D772}" srcOrd="0" destOrd="0" presId="urn:microsoft.com/office/officeart/2005/8/layout/orgChart1"/>
    <dgm:cxn modelId="{3BD450F3-BE6F-48AC-B294-76597C1893F2}" type="presParOf" srcId="{69007911-2BFD-45C5-ADFB-50722414D772}" destId="{9A810762-A72D-427D-9664-5A497C7630F5}" srcOrd="0" destOrd="0" presId="urn:microsoft.com/office/officeart/2005/8/layout/orgChart1"/>
    <dgm:cxn modelId="{EEFC44E7-4867-4300-8EA2-92C5228C8F7C}" type="presParOf" srcId="{69007911-2BFD-45C5-ADFB-50722414D772}" destId="{EE10448F-C6F2-4DFF-BB3C-C635D3678510}" srcOrd="1" destOrd="0" presId="urn:microsoft.com/office/officeart/2005/8/layout/orgChart1"/>
    <dgm:cxn modelId="{2E8D181A-7BD3-4A34-B27A-B0CCD4E7F3E4}" type="presParOf" srcId="{E569F5C4-C51A-4629-9302-283B00D1C921}" destId="{FF7CFB13-3917-4208-8227-B037035D4FDC}" srcOrd="1" destOrd="0" presId="urn:microsoft.com/office/officeart/2005/8/layout/orgChart1"/>
    <dgm:cxn modelId="{73781530-94CB-49AA-9BAD-2142E79B2BCA}" type="presParOf" srcId="{FF7CFB13-3917-4208-8227-B037035D4FDC}" destId="{54482E98-EA0B-48F7-9333-E9DD72F02BE0}" srcOrd="0" destOrd="0" presId="urn:microsoft.com/office/officeart/2005/8/layout/orgChart1"/>
    <dgm:cxn modelId="{039AC837-8B92-4C36-9B6C-9AAB10D9CF37}" type="presParOf" srcId="{FF7CFB13-3917-4208-8227-B037035D4FDC}" destId="{75E23F6E-33DB-4B69-B75F-2010E74B58B0}" srcOrd="1" destOrd="0" presId="urn:microsoft.com/office/officeart/2005/8/layout/orgChart1"/>
    <dgm:cxn modelId="{9C147EBE-AF2E-451C-B528-C4F8F9D07173}" type="presParOf" srcId="{75E23F6E-33DB-4B69-B75F-2010E74B58B0}" destId="{D6E113D9-BED3-4EA9-9908-234A42B8E50D}" srcOrd="0" destOrd="0" presId="urn:microsoft.com/office/officeart/2005/8/layout/orgChart1"/>
    <dgm:cxn modelId="{A2C80A5F-C9BA-4A6E-BE9D-F0F4E6D9DA7D}" type="presParOf" srcId="{D6E113D9-BED3-4EA9-9908-234A42B8E50D}" destId="{8488E2D4-F83B-4FF0-818D-E55C3C40912D}" srcOrd="0" destOrd="0" presId="urn:microsoft.com/office/officeart/2005/8/layout/orgChart1"/>
    <dgm:cxn modelId="{3161C577-BB78-4145-A53D-68896CC7D25B}" type="presParOf" srcId="{D6E113D9-BED3-4EA9-9908-234A42B8E50D}" destId="{74D9BA92-2BA7-4BE4-89CA-146B9D2D8E68}" srcOrd="1" destOrd="0" presId="urn:microsoft.com/office/officeart/2005/8/layout/orgChart1"/>
    <dgm:cxn modelId="{EEEF553E-460F-4911-B084-3151F9252326}" type="presParOf" srcId="{75E23F6E-33DB-4B69-B75F-2010E74B58B0}" destId="{F6A891BD-343D-4FBB-9563-BFFEF6AA1AA9}" srcOrd="1" destOrd="0" presId="urn:microsoft.com/office/officeart/2005/8/layout/orgChart1"/>
    <dgm:cxn modelId="{0A41D987-3BBE-449B-A689-BCA2E55C5D19}" type="presParOf" srcId="{75E23F6E-33DB-4B69-B75F-2010E74B58B0}" destId="{D06BFA57-5C66-49DE-97C8-7F31ADBE0010}" srcOrd="2" destOrd="0" presId="urn:microsoft.com/office/officeart/2005/8/layout/orgChart1"/>
    <dgm:cxn modelId="{412DFF82-9CA6-4C5B-9434-2F221999285D}" type="presParOf" srcId="{FF7CFB13-3917-4208-8227-B037035D4FDC}" destId="{564D296A-3354-498C-B24A-5DA48831F643}" srcOrd="2" destOrd="0" presId="urn:microsoft.com/office/officeart/2005/8/layout/orgChart1"/>
    <dgm:cxn modelId="{A6AA4A5D-49CC-4582-9655-A86BED3C9577}" type="presParOf" srcId="{FF7CFB13-3917-4208-8227-B037035D4FDC}" destId="{3088AF97-04D1-43D5-BF41-9FC9F60FD1C4}" srcOrd="3" destOrd="0" presId="urn:microsoft.com/office/officeart/2005/8/layout/orgChart1"/>
    <dgm:cxn modelId="{C2929B2B-A21F-4FC8-A56E-082C1A4CFE79}" type="presParOf" srcId="{3088AF97-04D1-43D5-BF41-9FC9F60FD1C4}" destId="{9E5D9213-0A6C-4D15-917F-C471EE4CF6A3}" srcOrd="0" destOrd="0" presId="urn:microsoft.com/office/officeart/2005/8/layout/orgChart1"/>
    <dgm:cxn modelId="{7A3233B7-B46E-4BA4-B9D7-0F512891FAC7}" type="presParOf" srcId="{9E5D9213-0A6C-4D15-917F-C471EE4CF6A3}" destId="{A1A11B89-C350-4A84-8654-E3369E0CDDAE}" srcOrd="0" destOrd="0" presId="urn:microsoft.com/office/officeart/2005/8/layout/orgChart1"/>
    <dgm:cxn modelId="{2DF6A142-1C7C-4FE6-8EEB-2E6EEAEEC87A}" type="presParOf" srcId="{9E5D9213-0A6C-4D15-917F-C471EE4CF6A3}" destId="{C50D033C-6D26-4972-A078-8AB90E71AF7A}" srcOrd="1" destOrd="0" presId="urn:microsoft.com/office/officeart/2005/8/layout/orgChart1"/>
    <dgm:cxn modelId="{4A07370D-2DB2-4C8B-AE2F-25317D7766AC}" type="presParOf" srcId="{3088AF97-04D1-43D5-BF41-9FC9F60FD1C4}" destId="{511E8D49-4535-47E9-8461-7D0612CE3A02}" srcOrd="1" destOrd="0" presId="urn:microsoft.com/office/officeart/2005/8/layout/orgChart1"/>
    <dgm:cxn modelId="{7D2E9EF9-638C-44F1-95D2-B0653F79D2BB}" type="presParOf" srcId="{3088AF97-04D1-43D5-BF41-9FC9F60FD1C4}" destId="{2488D3E2-2D48-4853-9FD9-FEF57B81490F}" srcOrd="2" destOrd="0" presId="urn:microsoft.com/office/officeart/2005/8/layout/orgChart1"/>
    <dgm:cxn modelId="{8D956A2C-1D47-4ADA-A83A-C2A3CE4F5C9E}" type="presParOf" srcId="{E569F5C4-C51A-4629-9302-283B00D1C921}" destId="{402EE19F-E396-4674-9544-48D941835E7C}" srcOrd="2" destOrd="0" presId="urn:microsoft.com/office/officeart/2005/8/layout/orgChart1"/>
    <dgm:cxn modelId="{DD007A44-64F2-4A6E-8F72-5618DA79C587}" type="presParOf" srcId="{CD21D065-2E28-4D4D-9C27-FFDA81263C99}" destId="{07F4D640-1521-4E55-B347-4CAB94D9D807}" srcOrd="2" destOrd="0" presId="urn:microsoft.com/office/officeart/2005/8/layout/orgChart1"/>
    <dgm:cxn modelId="{80A83078-B55F-4B39-A13A-1F36992F6870}" type="presParOf" srcId="{F444FE6D-BF8C-47FA-BE40-5E1664EAFEF3}" destId="{1B8FD0CD-11C6-40FD-A795-E09DD02019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F4CD55-06E3-43DC-95A1-5CDAC8AD2F35}" type="doc">
      <dgm:prSet loTypeId="urn:microsoft.com/office/officeart/2005/8/layout/vList2" loCatId="list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DA085CE-0E68-4E89-8B42-23B074917AA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smtClean="0"/>
            <a:t>О торгпредстве</a:t>
          </a:r>
          <a:endParaRPr lang="ru-RU" sz="1400" dirty="0"/>
        </a:p>
      </dgm:t>
    </dgm:pt>
    <dgm:pt modelId="{8280A8BA-352A-42B6-BC09-52E72D84302B}" type="parTrans" cxnId="{0F470CBC-7159-47EC-87D5-F8FB43B7071E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0537A84F-233A-4223-805C-9E19C4E8D1F9}" type="sibTrans" cxnId="{0F470CBC-7159-47EC-87D5-F8FB43B7071E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84A3E1A5-AF8B-4DE9-A77B-990716D8F3C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Единая торговая площадка РСО-А.</a:t>
          </a:r>
          <a:endParaRPr lang="ru-RU" sz="1400" dirty="0"/>
        </a:p>
      </dgm:t>
    </dgm:pt>
    <dgm:pt modelId="{F6DB0600-B1FA-442F-B90F-87B35135CB3F}" type="parTrans" cxnId="{DFE23D26-5393-470D-A3E6-B4FBE119BB53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E9D8FC89-8DCF-4F4E-BBC3-E3FF22D5A4FE}" type="sibTrans" cxnId="{DFE23D26-5393-470D-A3E6-B4FBE119BB53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DEF2471F-20F0-4D53-9BF4-D2DF11FFCA5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Успешный опыт предприятий республики РСО-А на внешних рынка</a:t>
          </a:r>
          <a:endParaRPr lang="ru-RU" sz="1400" dirty="0"/>
        </a:p>
      </dgm:t>
    </dgm:pt>
    <dgm:pt modelId="{37FCE3AF-C6D1-421A-93B7-14F27263C56B}" type="parTrans" cxnId="{E9841841-5152-47FB-8808-4AD48B031732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32A51360-7795-4E73-AE13-5DA705739D11}" type="sibTrans" cxnId="{E9841841-5152-47FB-8808-4AD48B031732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94AB7EDE-8838-4062-A46A-8AF6A1AD2AB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База данных</a:t>
          </a:r>
          <a:endParaRPr lang="ru-RU" sz="1400" dirty="0"/>
        </a:p>
      </dgm:t>
    </dgm:pt>
    <dgm:pt modelId="{20C84BBC-A84E-40D2-A5DC-E63C26C3070C}" type="parTrans" cxnId="{72326542-631F-4432-BDDC-DA7DD34DDA66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71FE11B9-58B0-4316-9BB5-76C5335C3858}" type="sibTrans" cxnId="{72326542-631F-4432-BDDC-DA7DD34DDA66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A5D18D0A-2EC7-47DB-805F-4B2741DB75A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Предприятия Осетии</a:t>
          </a:r>
          <a:endParaRPr lang="ru-RU" sz="1400" dirty="0"/>
        </a:p>
      </dgm:t>
    </dgm:pt>
    <dgm:pt modelId="{3DB03000-DFB4-4377-990F-4D892BC16AAA}" type="parTrans" cxnId="{78600551-2A67-4217-95F3-3CB8D01EEF45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61BD6890-DFDF-48DA-AC30-AC8135CBE0CF}" type="sibTrans" cxnId="{78600551-2A67-4217-95F3-3CB8D01EEF45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CA60969A-C77F-484F-AD75-2499DD661CF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Предоставляемые товары и услуги</a:t>
          </a:r>
          <a:endParaRPr lang="ru-RU" sz="1400" dirty="0"/>
        </a:p>
      </dgm:t>
    </dgm:pt>
    <dgm:pt modelId="{7559596F-C55B-4E51-A1DB-26E65599CDFA}" type="parTrans" cxnId="{761F5917-82AA-4465-96F8-E55CD2EBE960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CDA10E17-84BA-4783-A52A-4637AA70B67B}" type="sibTrans" cxnId="{761F5917-82AA-4465-96F8-E55CD2EBE960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ACD58E72-C2B4-4001-BFE1-6CF38E28EC6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smtClean="0"/>
            <a:t>Предприниматели из Осетии</a:t>
          </a:r>
          <a:endParaRPr lang="ru-RU" sz="1400" dirty="0"/>
        </a:p>
      </dgm:t>
    </dgm:pt>
    <dgm:pt modelId="{044F1928-22C5-43B1-B05D-28E541793CA0}" type="parTrans" cxnId="{7FB2005A-C5C3-4076-83A5-DFE2A94B8373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A7425F6F-FA06-4D4D-9629-D6F31FE6C0D9}" type="sibTrans" cxnId="{7FB2005A-C5C3-4076-83A5-DFE2A94B8373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C5D4E787-8A10-41A7-B81A-000177EA6FD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smtClean="0"/>
            <a:t>Услуги</a:t>
          </a:r>
          <a:endParaRPr lang="ru-RU" sz="1400" dirty="0"/>
        </a:p>
      </dgm:t>
    </dgm:pt>
    <dgm:pt modelId="{7BA843E7-31EF-4D9A-B4A5-C47CAC912678}" type="parTrans" cxnId="{3A717344-B347-447E-B1B3-55C6F9CDD680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E0EBF8DB-8769-48E2-B1DA-91506E8AC7D0}" type="sibTrans" cxnId="{3A717344-B347-447E-B1B3-55C6F9CDD680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35D12208-53D3-4E0A-894A-BAE84458F6E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Рейтинг предпринимателей</a:t>
          </a:r>
          <a:endParaRPr lang="ru-RU" sz="1400" dirty="0"/>
        </a:p>
      </dgm:t>
    </dgm:pt>
    <dgm:pt modelId="{344B798B-5CD6-4728-BEF3-F5BA85FF5C53}" type="parTrans" cxnId="{04B36D4B-58B6-492F-A62C-FC0FA871625B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A8CF8EA6-D887-40DF-8A8B-152CEC45EDA9}" type="sibTrans" cxnId="{04B36D4B-58B6-492F-A62C-FC0FA871625B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95FB0C07-E56A-46BE-B43E-C1A33FFC7E2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Нормативно – правовые документы</a:t>
          </a:r>
          <a:endParaRPr lang="ru-RU" sz="1400" dirty="0"/>
        </a:p>
      </dgm:t>
    </dgm:pt>
    <dgm:pt modelId="{A0104FD1-C743-4590-8859-DDAB4C142F7B}" type="sibTrans" cxnId="{89F56437-C7F3-4622-903A-E72546F01460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BC474164-6C05-418A-ADD1-9E9A98316DCA}" type="parTrans" cxnId="{89F56437-C7F3-4622-903A-E72546F01460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E1B04B2A-D399-4081-912B-8AA33203929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Ссылки на сайты</a:t>
          </a:r>
          <a:endParaRPr lang="ru-RU" sz="1400" dirty="0"/>
        </a:p>
      </dgm:t>
    </dgm:pt>
    <dgm:pt modelId="{092469BB-C358-442E-B77A-73DEFFDC64E3}" type="sibTrans" cxnId="{2F3D74C5-D852-4608-AE43-BD99C7079802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86E2F545-A3B6-4584-807A-F2DDCCBEF0A0}" type="parTrans" cxnId="{2F3D74C5-D852-4608-AE43-BD99C7079802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43D5CD2D-86B8-4A23-88A8-D4911128AD7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Полезная информация</a:t>
          </a:r>
          <a:endParaRPr lang="ru-RU" sz="1400" dirty="0"/>
        </a:p>
      </dgm:t>
    </dgm:pt>
    <dgm:pt modelId="{F7E7F86A-946D-46E5-9EB9-5A6793CE26F7}" type="sibTrans" cxnId="{A07BC1CB-2024-49E9-BCB2-959927650401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B3AC4A7E-05F1-41B0-9F8A-A0B5B274D2A8}" type="parTrans" cxnId="{A07BC1CB-2024-49E9-BCB2-959927650401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E1F192AF-02AA-49BA-A772-F4B536AE329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Календарь  мероприятий</a:t>
          </a:r>
          <a:endParaRPr lang="ru-RU" sz="1400" dirty="0"/>
        </a:p>
      </dgm:t>
    </dgm:pt>
    <dgm:pt modelId="{794F6181-F091-4EF9-8A69-58ECDDE344BE}" type="sibTrans" cxnId="{1A4C2194-F9AC-40C0-9789-80D9106A87B1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3C3EF423-98FA-43C3-8E20-1BFCFD734F77}" type="parTrans" cxnId="{1A4C2194-F9AC-40C0-9789-80D9106A87B1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5DA290EC-3A1C-43F9-A57A-E422F6AA487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smtClean="0"/>
            <a:t>Новости</a:t>
          </a:r>
          <a:endParaRPr lang="ru-RU" sz="1400" dirty="0"/>
        </a:p>
      </dgm:t>
    </dgm:pt>
    <dgm:pt modelId="{7E830EB6-CA7A-4DD6-852B-2A42666BC325}" type="sibTrans" cxnId="{E6E45AA6-0B8A-4962-A720-B441FEADAB23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04A5365F-E85A-4780-8A1E-D910FE31A4B7}" type="parTrans" cxnId="{E6E45AA6-0B8A-4962-A720-B441FEADAB23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98875AB2-EEDA-412F-A0F0-CEB210035EC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dirty="0" smtClean="0"/>
            <a:t>Архив статей Торгового Представительства</a:t>
          </a:r>
          <a:endParaRPr lang="ru-RU" sz="1400" dirty="0"/>
        </a:p>
      </dgm:t>
    </dgm:pt>
    <dgm:pt modelId="{74A0589C-D893-4C8B-ABCE-79354B882DE4}" type="sibTrans" cxnId="{938F4F72-1A82-4E3D-9312-C3A2AC91DD6E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BBDD47BA-B66A-4933-BD51-AE547CB71DEA}" type="parTrans" cxnId="{938F4F72-1A82-4E3D-9312-C3A2AC91DD6E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84053B55-0BE7-422D-BEAB-147CF1B2048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smtClean="0"/>
            <a:t>Контакты</a:t>
          </a:r>
          <a:endParaRPr lang="ru-RU" sz="1400" dirty="0"/>
        </a:p>
      </dgm:t>
    </dgm:pt>
    <dgm:pt modelId="{3D88D1FE-CA10-4123-B948-D9131E81FC13}" type="sibTrans" cxnId="{0587F4DD-9138-48EC-9DC5-14BF02C674A8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84B816A3-1A4B-4C09-9D3F-289A7418ACB0}" type="parTrans" cxnId="{0587F4DD-9138-48EC-9DC5-14BF02C674A8}">
      <dgm:prSet/>
      <dgm:spPr/>
      <dgm:t>
        <a:bodyPr/>
        <a:lstStyle/>
        <a:p>
          <a:endParaRPr lang="ru-RU">
            <a:solidFill>
              <a:schemeClr val="accent4">
                <a:lumMod val="10000"/>
              </a:schemeClr>
            </a:solidFill>
          </a:endParaRPr>
        </a:p>
      </dgm:t>
    </dgm:pt>
    <dgm:pt modelId="{5E00F4F5-6132-499C-AF44-8E71FAC8371C}" type="pres">
      <dgm:prSet presAssocID="{4AF4CD55-06E3-43DC-95A1-5CDAC8AD2F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A10ECE-E268-4135-BB8B-D88FAEE32152}" type="pres">
      <dgm:prSet presAssocID="{7DA085CE-0E68-4E89-8B42-23B074917AA6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63283-4F7C-4A73-9DFA-22B060F5A783}" type="pres">
      <dgm:prSet presAssocID="{0537A84F-233A-4223-805C-9E19C4E8D1F9}" presName="spacer" presStyleCnt="0"/>
      <dgm:spPr/>
    </dgm:pt>
    <dgm:pt modelId="{487C5105-8EF8-4396-A07A-4888035B9D62}" type="pres">
      <dgm:prSet presAssocID="{84A3E1A5-AF8B-4DE9-A77B-990716D8F3C5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2D318-740F-4984-A90D-A9CE0135257A}" type="pres">
      <dgm:prSet presAssocID="{E9D8FC89-8DCF-4F4E-BBC3-E3FF22D5A4FE}" presName="spacer" presStyleCnt="0"/>
      <dgm:spPr/>
    </dgm:pt>
    <dgm:pt modelId="{0C182E18-B725-493F-BAB0-3CB8242E5C4B}" type="pres">
      <dgm:prSet presAssocID="{DEF2471F-20F0-4D53-9BF4-D2DF11FFCA51}" presName="parentText" presStyleLbl="node1" presStyleIdx="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E2DB7-9821-459A-8290-B3EE520D1410}" type="pres">
      <dgm:prSet presAssocID="{32A51360-7795-4E73-AE13-5DA705739D11}" presName="spacer" presStyleCnt="0"/>
      <dgm:spPr/>
    </dgm:pt>
    <dgm:pt modelId="{0F6E5760-2F06-4DF4-B161-3F77CFA52BEE}" type="pres">
      <dgm:prSet presAssocID="{94AB7EDE-8838-4062-A46A-8AF6A1AD2AB2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AD3EB-11F3-48D8-85E1-16873DC2DD98}" type="pres">
      <dgm:prSet presAssocID="{94AB7EDE-8838-4062-A46A-8AF6A1AD2AB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C55B8-4E58-41FD-8C36-84A20BD17C0F}" type="pres">
      <dgm:prSet presAssocID="{C5D4E787-8A10-41A7-B81A-000177EA6FD4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B2DCA-7068-4077-B05E-E3A80A4AA87B}" type="pres">
      <dgm:prSet presAssocID="{E0EBF8DB-8769-48E2-B1DA-91506E8AC7D0}" presName="spacer" presStyleCnt="0"/>
      <dgm:spPr/>
    </dgm:pt>
    <dgm:pt modelId="{C694733E-08DF-4142-B444-44F41C27811C}" type="pres">
      <dgm:prSet presAssocID="{35D12208-53D3-4E0A-894A-BAE84458F6E8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630FC-D89B-4335-A27F-D82429318F1D}" type="pres">
      <dgm:prSet presAssocID="{A8CF8EA6-D887-40DF-8A8B-152CEC45EDA9}" presName="spacer" presStyleCnt="0"/>
      <dgm:spPr/>
    </dgm:pt>
    <dgm:pt modelId="{A5B8EBC3-A545-432E-9DAB-F70F26938A6D}" type="pres">
      <dgm:prSet presAssocID="{98875AB2-EEDA-412F-A0F0-CEB210035EC0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72249-DE20-48BF-B37D-13ADED3E4859}" type="pres">
      <dgm:prSet presAssocID="{74A0589C-D893-4C8B-ABCE-79354B882DE4}" presName="spacer" presStyleCnt="0"/>
      <dgm:spPr/>
    </dgm:pt>
    <dgm:pt modelId="{8E525451-0C0A-4601-A54E-D19AA0731FBD}" type="pres">
      <dgm:prSet presAssocID="{5DA290EC-3A1C-43F9-A57A-E422F6AA4871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F6A5D-480E-4AC9-8A31-C39C0DDE36BD}" type="pres">
      <dgm:prSet presAssocID="{7E830EB6-CA7A-4DD6-852B-2A42666BC325}" presName="spacer" presStyleCnt="0"/>
      <dgm:spPr/>
    </dgm:pt>
    <dgm:pt modelId="{388D8F21-0548-4EEA-8C48-349E2DD7C9B7}" type="pres">
      <dgm:prSet presAssocID="{E1F192AF-02AA-49BA-A772-F4B536AE329E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AD19D-1CEC-486A-AAC0-FB0A8C7EA283}" type="pres">
      <dgm:prSet presAssocID="{794F6181-F091-4EF9-8A69-58ECDDE344BE}" presName="spacer" presStyleCnt="0"/>
      <dgm:spPr/>
    </dgm:pt>
    <dgm:pt modelId="{D8E4F46B-8822-4415-BA95-79E1518C1789}" type="pres">
      <dgm:prSet presAssocID="{43D5CD2D-86B8-4A23-88A8-D4911128AD73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DD468-83E3-4927-99A8-24DC9AC131ED}" type="pres">
      <dgm:prSet presAssocID="{F7E7F86A-946D-46E5-9EB9-5A6793CE26F7}" presName="spacer" presStyleCnt="0"/>
      <dgm:spPr/>
    </dgm:pt>
    <dgm:pt modelId="{060A4921-19F9-40DF-9677-A10983121481}" type="pres">
      <dgm:prSet presAssocID="{E1B04B2A-D399-4081-912B-8AA332039295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C1562D-1354-40C4-8FE4-576711BDE170}" type="pres">
      <dgm:prSet presAssocID="{092469BB-C358-442E-B77A-73DEFFDC64E3}" presName="spacer" presStyleCnt="0"/>
      <dgm:spPr/>
    </dgm:pt>
    <dgm:pt modelId="{1A2CE957-5C15-42FB-AEAA-CB477CBCAD37}" type="pres">
      <dgm:prSet presAssocID="{95FB0C07-E56A-46BE-B43E-C1A33FFC7E21}" presName="parentText" presStyleLbl="node1" presStyleIdx="11" presStyleCnt="13" custLinFactNeighborY="-587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331BD-017C-4B58-8F06-8A568C9C0CE6}" type="pres">
      <dgm:prSet presAssocID="{A0104FD1-C743-4590-8859-DDAB4C142F7B}" presName="spacer" presStyleCnt="0"/>
      <dgm:spPr/>
    </dgm:pt>
    <dgm:pt modelId="{33A1E54F-F4A6-4497-A3AE-805A03ADE8B8}" type="pres">
      <dgm:prSet presAssocID="{84053B55-0BE7-422D-BEAB-147CF1B20481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3D74C5-D852-4608-AE43-BD99C7079802}" srcId="{4AF4CD55-06E3-43DC-95A1-5CDAC8AD2F35}" destId="{E1B04B2A-D399-4081-912B-8AA332039295}" srcOrd="10" destOrd="0" parTransId="{86E2F545-A3B6-4584-807A-F2DDCCBEF0A0}" sibTransId="{092469BB-C358-442E-B77A-73DEFFDC64E3}"/>
    <dgm:cxn modelId="{28E60769-64D7-4427-8BA0-B86FBAC66645}" type="presOf" srcId="{5DA290EC-3A1C-43F9-A57A-E422F6AA4871}" destId="{8E525451-0C0A-4601-A54E-D19AA0731FBD}" srcOrd="0" destOrd="0" presId="urn:microsoft.com/office/officeart/2005/8/layout/vList2"/>
    <dgm:cxn modelId="{EF84B7AF-BCE7-4BA4-A5A6-AACD58B8CCF5}" type="presOf" srcId="{A5D18D0A-2EC7-47DB-805F-4B2741DB75A8}" destId="{142AD3EB-11F3-48D8-85E1-16873DC2DD98}" srcOrd="0" destOrd="0" presId="urn:microsoft.com/office/officeart/2005/8/layout/vList2"/>
    <dgm:cxn modelId="{0F470CBC-7159-47EC-87D5-F8FB43B7071E}" srcId="{4AF4CD55-06E3-43DC-95A1-5CDAC8AD2F35}" destId="{7DA085CE-0E68-4E89-8B42-23B074917AA6}" srcOrd="0" destOrd="0" parTransId="{8280A8BA-352A-42B6-BC09-52E72D84302B}" sibTransId="{0537A84F-233A-4223-805C-9E19C4E8D1F9}"/>
    <dgm:cxn modelId="{CB4433FF-F69F-4C3F-A6D0-A6F644C1CDB8}" type="presOf" srcId="{84053B55-0BE7-422D-BEAB-147CF1B20481}" destId="{33A1E54F-F4A6-4497-A3AE-805A03ADE8B8}" srcOrd="0" destOrd="0" presId="urn:microsoft.com/office/officeart/2005/8/layout/vList2"/>
    <dgm:cxn modelId="{DFE23D26-5393-470D-A3E6-B4FBE119BB53}" srcId="{4AF4CD55-06E3-43DC-95A1-5CDAC8AD2F35}" destId="{84A3E1A5-AF8B-4DE9-A77B-990716D8F3C5}" srcOrd="1" destOrd="0" parTransId="{F6DB0600-B1FA-442F-B90F-87B35135CB3F}" sibTransId="{E9D8FC89-8DCF-4F4E-BBC3-E3FF22D5A4FE}"/>
    <dgm:cxn modelId="{90AAE341-9579-4040-AFE9-A3D46109455F}" type="presOf" srcId="{98875AB2-EEDA-412F-A0F0-CEB210035EC0}" destId="{A5B8EBC3-A545-432E-9DAB-F70F26938A6D}" srcOrd="0" destOrd="0" presId="urn:microsoft.com/office/officeart/2005/8/layout/vList2"/>
    <dgm:cxn modelId="{78600551-2A67-4217-95F3-3CB8D01EEF45}" srcId="{94AB7EDE-8838-4062-A46A-8AF6A1AD2AB2}" destId="{A5D18D0A-2EC7-47DB-805F-4B2741DB75A8}" srcOrd="0" destOrd="0" parTransId="{3DB03000-DFB4-4377-990F-4D892BC16AAA}" sibTransId="{61BD6890-DFDF-48DA-AC30-AC8135CBE0CF}"/>
    <dgm:cxn modelId="{72326542-631F-4432-BDDC-DA7DD34DDA66}" srcId="{4AF4CD55-06E3-43DC-95A1-5CDAC8AD2F35}" destId="{94AB7EDE-8838-4062-A46A-8AF6A1AD2AB2}" srcOrd="3" destOrd="0" parTransId="{20C84BBC-A84E-40D2-A5DC-E63C26C3070C}" sibTransId="{71FE11B9-58B0-4316-9BB5-76C5335C3858}"/>
    <dgm:cxn modelId="{4F7ECB27-8A3D-45D5-80A9-395B7573BD8C}" type="presOf" srcId="{84A3E1A5-AF8B-4DE9-A77B-990716D8F3C5}" destId="{487C5105-8EF8-4396-A07A-4888035B9D62}" srcOrd="0" destOrd="0" presId="urn:microsoft.com/office/officeart/2005/8/layout/vList2"/>
    <dgm:cxn modelId="{FC6184F5-762E-48C4-8245-C0309E7517F9}" type="presOf" srcId="{CA60969A-C77F-484F-AD75-2499DD661CF6}" destId="{142AD3EB-11F3-48D8-85E1-16873DC2DD98}" srcOrd="0" destOrd="1" presId="urn:microsoft.com/office/officeart/2005/8/layout/vList2"/>
    <dgm:cxn modelId="{E6E45AA6-0B8A-4962-A720-B441FEADAB23}" srcId="{4AF4CD55-06E3-43DC-95A1-5CDAC8AD2F35}" destId="{5DA290EC-3A1C-43F9-A57A-E422F6AA4871}" srcOrd="7" destOrd="0" parTransId="{04A5365F-E85A-4780-8A1E-D910FE31A4B7}" sibTransId="{7E830EB6-CA7A-4DD6-852B-2A42666BC325}"/>
    <dgm:cxn modelId="{E9841841-5152-47FB-8808-4AD48B031732}" srcId="{4AF4CD55-06E3-43DC-95A1-5CDAC8AD2F35}" destId="{DEF2471F-20F0-4D53-9BF4-D2DF11FFCA51}" srcOrd="2" destOrd="0" parTransId="{37FCE3AF-C6D1-421A-93B7-14F27263C56B}" sibTransId="{32A51360-7795-4E73-AE13-5DA705739D11}"/>
    <dgm:cxn modelId="{7305E451-52CA-497B-968A-2AC0E4CC3822}" type="presOf" srcId="{43D5CD2D-86B8-4A23-88A8-D4911128AD73}" destId="{D8E4F46B-8822-4415-BA95-79E1518C1789}" srcOrd="0" destOrd="0" presId="urn:microsoft.com/office/officeart/2005/8/layout/vList2"/>
    <dgm:cxn modelId="{2AE759B3-BAC4-4CA5-9BD6-B29A9E669EC3}" type="presOf" srcId="{7DA085CE-0E68-4E89-8B42-23B074917AA6}" destId="{D7A10ECE-E268-4135-BB8B-D88FAEE32152}" srcOrd="0" destOrd="0" presId="urn:microsoft.com/office/officeart/2005/8/layout/vList2"/>
    <dgm:cxn modelId="{1A4C2194-F9AC-40C0-9789-80D9106A87B1}" srcId="{4AF4CD55-06E3-43DC-95A1-5CDAC8AD2F35}" destId="{E1F192AF-02AA-49BA-A772-F4B536AE329E}" srcOrd="8" destOrd="0" parTransId="{3C3EF423-98FA-43C3-8E20-1BFCFD734F77}" sibTransId="{794F6181-F091-4EF9-8A69-58ECDDE344BE}"/>
    <dgm:cxn modelId="{EF752924-23D9-4C04-8D11-F8E21D3FCFAA}" type="presOf" srcId="{95FB0C07-E56A-46BE-B43E-C1A33FFC7E21}" destId="{1A2CE957-5C15-42FB-AEAA-CB477CBCAD37}" srcOrd="0" destOrd="0" presId="urn:microsoft.com/office/officeart/2005/8/layout/vList2"/>
    <dgm:cxn modelId="{7FB2005A-C5C3-4076-83A5-DFE2A94B8373}" srcId="{94AB7EDE-8838-4062-A46A-8AF6A1AD2AB2}" destId="{ACD58E72-C2B4-4001-BFE1-6CF38E28EC66}" srcOrd="2" destOrd="0" parTransId="{044F1928-22C5-43B1-B05D-28E541793CA0}" sibTransId="{A7425F6F-FA06-4D4D-9629-D6F31FE6C0D9}"/>
    <dgm:cxn modelId="{7E710DD3-ECE0-4423-A1DD-511D385DE1ED}" type="presOf" srcId="{35D12208-53D3-4E0A-894A-BAE84458F6E8}" destId="{C694733E-08DF-4142-B444-44F41C27811C}" srcOrd="0" destOrd="0" presId="urn:microsoft.com/office/officeart/2005/8/layout/vList2"/>
    <dgm:cxn modelId="{1ACDBB64-5A1E-426B-ADC9-4E18F1FA64E7}" type="presOf" srcId="{E1F192AF-02AA-49BA-A772-F4B536AE329E}" destId="{388D8F21-0548-4EEA-8C48-349E2DD7C9B7}" srcOrd="0" destOrd="0" presId="urn:microsoft.com/office/officeart/2005/8/layout/vList2"/>
    <dgm:cxn modelId="{938F4F72-1A82-4E3D-9312-C3A2AC91DD6E}" srcId="{4AF4CD55-06E3-43DC-95A1-5CDAC8AD2F35}" destId="{98875AB2-EEDA-412F-A0F0-CEB210035EC0}" srcOrd="6" destOrd="0" parTransId="{BBDD47BA-B66A-4933-BD51-AE547CB71DEA}" sibTransId="{74A0589C-D893-4C8B-ABCE-79354B882DE4}"/>
    <dgm:cxn modelId="{89F56437-C7F3-4622-903A-E72546F01460}" srcId="{4AF4CD55-06E3-43DC-95A1-5CDAC8AD2F35}" destId="{95FB0C07-E56A-46BE-B43E-C1A33FFC7E21}" srcOrd="11" destOrd="0" parTransId="{BC474164-6C05-418A-ADD1-9E9A98316DCA}" sibTransId="{A0104FD1-C743-4590-8859-DDAB4C142F7B}"/>
    <dgm:cxn modelId="{D2109670-82C8-4240-85D4-24E2EE17DCB1}" type="presOf" srcId="{C5D4E787-8A10-41A7-B81A-000177EA6FD4}" destId="{2E4C55B8-4E58-41FD-8C36-84A20BD17C0F}" srcOrd="0" destOrd="0" presId="urn:microsoft.com/office/officeart/2005/8/layout/vList2"/>
    <dgm:cxn modelId="{A07BC1CB-2024-49E9-BCB2-959927650401}" srcId="{4AF4CD55-06E3-43DC-95A1-5CDAC8AD2F35}" destId="{43D5CD2D-86B8-4A23-88A8-D4911128AD73}" srcOrd="9" destOrd="0" parTransId="{B3AC4A7E-05F1-41B0-9F8A-A0B5B274D2A8}" sibTransId="{F7E7F86A-946D-46E5-9EB9-5A6793CE26F7}"/>
    <dgm:cxn modelId="{0587F4DD-9138-48EC-9DC5-14BF02C674A8}" srcId="{4AF4CD55-06E3-43DC-95A1-5CDAC8AD2F35}" destId="{84053B55-0BE7-422D-BEAB-147CF1B20481}" srcOrd="12" destOrd="0" parTransId="{84B816A3-1A4B-4C09-9D3F-289A7418ACB0}" sibTransId="{3D88D1FE-CA10-4123-B948-D9131E81FC13}"/>
    <dgm:cxn modelId="{3A717344-B347-447E-B1B3-55C6F9CDD680}" srcId="{4AF4CD55-06E3-43DC-95A1-5CDAC8AD2F35}" destId="{C5D4E787-8A10-41A7-B81A-000177EA6FD4}" srcOrd="4" destOrd="0" parTransId="{7BA843E7-31EF-4D9A-B4A5-C47CAC912678}" sibTransId="{E0EBF8DB-8769-48E2-B1DA-91506E8AC7D0}"/>
    <dgm:cxn modelId="{0F4AE1DF-F2AB-45DB-A45B-08466B64C797}" type="presOf" srcId="{DEF2471F-20F0-4D53-9BF4-D2DF11FFCA51}" destId="{0C182E18-B725-493F-BAB0-3CB8242E5C4B}" srcOrd="0" destOrd="0" presId="urn:microsoft.com/office/officeart/2005/8/layout/vList2"/>
    <dgm:cxn modelId="{F15D9D8A-B162-4AE4-A594-1D479D059BF0}" type="presOf" srcId="{4AF4CD55-06E3-43DC-95A1-5CDAC8AD2F35}" destId="{5E00F4F5-6132-499C-AF44-8E71FAC8371C}" srcOrd="0" destOrd="0" presId="urn:microsoft.com/office/officeart/2005/8/layout/vList2"/>
    <dgm:cxn modelId="{E4893A32-CA1D-4948-B1C7-3892D1B49504}" type="presOf" srcId="{E1B04B2A-D399-4081-912B-8AA332039295}" destId="{060A4921-19F9-40DF-9677-A10983121481}" srcOrd="0" destOrd="0" presId="urn:microsoft.com/office/officeart/2005/8/layout/vList2"/>
    <dgm:cxn modelId="{E7DE70D3-A4D4-4CD3-BC81-C67A74D6B7B1}" type="presOf" srcId="{94AB7EDE-8838-4062-A46A-8AF6A1AD2AB2}" destId="{0F6E5760-2F06-4DF4-B161-3F77CFA52BEE}" srcOrd="0" destOrd="0" presId="urn:microsoft.com/office/officeart/2005/8/layout/vList2"/>
    <dgm:cxn modelId="{04B36D4B-58B6-492F-A62C-FC0FA871625B}" srcId="{4AF4CD55-06E3-43DC-95A1-5CDAC8AD2F35}" destId="{35D12208-53D3-4E0A-894A-BAE84458F6E8}" srcOrd="5" destOrd="0" parTransId="{344B798B-5CD6-4728-BEF3-F5BA85FF5C53}" sibTransId="{A8CF8EA6-D887-40DF-8A8B-152CEC45EDA9}"/>
    <dgm:cxn modelId="{761F5917-82AA-4465-96F8-E55CD2EBE960}" srcId="{94AB7EDE-8838-4062-A46A-8AF6A1AD2AB2}" destId="{CA60969A-C77F-484F-AD75-2499DD661CF6}" srcOrd="1" destOrd="0" parTransId="{7559596F-C55B-4E51-A1DB-26E65599CDFA}" sibTransId="{CDA10E17-84BA-4783-A52A-4637AA70B67B}"/>
    <dgm:cxn modelId="{851F1E84-690C-4F29-BAC7-B54CEFCF5210}" type="presOf" srcId="{ACD58E72-C2B4-4001-BFE1-6CF38E28EC66}" destId="{142AD3EB-11F3-48D8-85E1-16873DC2DD98}" srcOrd="0" destOrd="2" presId="urn:microsoft.com/office/officeart/2005/8/layout/vList2"/>
    <dgm:cxn modelId="{70659031-683E-403A-8D1C-9CF0FF82F821}" type="presParOf" srcId="{5E00F4F5-6132-499C-AF44-8E71FAC8371C}" destId="{D7A10ECE-E268-4135-BB8B-D88FAEE32152}" srcOrd="0" destOrd="0" presId="urn:microsoft.com/office/officeart/2005/8/layout/vList2"/>
    <dgm:cxn modelId="{77C37DB7-C479-4500-A021-167E57C6E6EB}" type="presParOf" srcId="{5E00F4F5-6132-499C-AF44-8E71FAC8371C}" destId="{F5F63283-4F7C-4A73-9DFA-22B060F5A783}" srcOrd="1" destOrd="0" presId="urn:microsoft.com/office/officeart/2005/8/layout/vList2"/>
    <dgm:cxn modelId="{7099C5AE-581E-4209-BAC6-A8766EDB9DA9}" type="presParOf" srcId="{5E00F4F5-6132-499C-AF44-8E71FAC8371C}" destId="{487C5105-8EF8-4396-A07A-4888035B9D62}" srcOrd="2" destOrd="0" presId="urn:microsoft.com/office/officeart/2005/8/layout/vList2"/>
    <dgm:cxn modelId="{8EBF0F3C-B91C-4700-99DC-A127045EA074}" type="presParOf" srcId="{5E00F4F5-6132-499C-AF44-8E71FAC8371C}" destId="{A802D318-740F-4984-A90D-A9CE0135257A}" srcOrd="3" destOrd="0" presId="urn:microsoft.com/office/officeart/2005/8/layout/vList2"/>
    <dgm:cxn modelId="{32014D07-AB59-410F-B580-DF3B40C538C8}" type="presParOf" srcId="{5E00F4F5-6132-499C-AF44-8E71FAC8371C}" destId="{0C182E18-B725-493F-BAB0-3CB8242E5C4B}" srcOrd="4" destOrd="0" presId="urn:microsoft.com/office/officeart/2005/8/layout/vList2"/>
    <dgm:cxn modelId="{59EBC92F-47C9-4C07-9215-77D591E1CCF3}" type="presParOf" srcId="{5E00F4F5-6132-499C-AF44-8E71FAC8371C}" destId="{485E2DB7-9821-459A-8290-B3EE520D1410}" srcOrd="5" destOrd="0" presId="urn:microsoft.com/office/officeart/2005/8/layout/vList2"/>
    <dgm:cxn modelId="{FFB0B33A-9E59-4FD6-87EE-09278910C2E6}" type="presParOf" srcId="{5E00F4F5-6132-499C-AF44-8E71FAC8371C}" destId="{0F6E5760-2F06-4DF4-B161-3F77CFA52BEE}" srcOrd="6" destOrd="0" presId="urn:microsoft.com/office/officeart/2005/8/layout/vList2"/>
    <dgm:cxn modelId="{211B733C-96D6-46D3-B0E1-F8E87BFC5F14}" type="presParOf" srcId="{5E00F4F5-6132-499C-AF44-8E71FAC8371C}" destId="{142AD3EB-11F3-48D8-85E1-16873DC2DD98}" srcOrd="7" destOrd="0" presId="urn:microsoft.com/office/officeart/2005/8/layout/vList2"/>
    <dgm:cxn modelId="{8B3D1459-5001-4C66-B711-B6DEC917053D}" type="presParOf" srcId="{5E00F4F5-6132-499C-AF44-8E71FAC8371C}" destId="{2E4C55B8-4E58-41FD-8C36-84A20BD17C0F}" srcOrd="8" destOrd="0" presId="urn:microsoft.com/office/officeart/2005/8/layout/vList2"/>
    <dgm:cxn modelId="{A6C684B3-3106-4239-B4BD-B189DB3F7070}" type="presParOf" srcId="{5E00F4F5-6132-499C-AF44-8E71FAC8371C}" destId="{2C7B2DCA-7068-4077-B05E-E3A80A4AA87B}" srcOrd="9" destOrd="0" presId="urn:microsoft.com/office/officeart/2005/8/layout/vList2"/>
    <dgm:cxn modelId="{6914AB88-2D51-43B2-A9BC-B3912876CA38}" type="presParOf" srcId="{5E00F4F5-6132-499C-AF44-8E71FAC8371C}" destId="{C694733E-08DF-4142-B444-44F41C27811C}" srcOrd="10" destOrd="0" presId="urn:microsoft.com/office/officeart/2005/8/layout/vList2"/>
    <dgm:cxn modelId="{14206BFC-4E2B-46FB-B3CF-2540B15A95D7}" type="presParOf" srcId="{5E00F4F5-6132-499C-AF44-8E71FAC8371C}" destId="{F66630FC-D89B-4335-A27F-D82429318F1D}" srcOrd="11" destOrd="0" presId="urn:microsoft.com/office/officeart/2005/8/layout/vList2"/>
    <dgm:cxn modelId="{627C3629-2D71-49D5-BBE1-D1DF972B3DBB}" type="presParOf" srcId="{5E00F4F5-6132-499C-AF44-8E71FAC8371C}" destId="{A5B8EBC3-A545-432E-9DAB-F70F26938A6D}" srcOrd="12" destOrd="0" presId="urn:microsoft.com/office/officeart/2005/8/layout/vList2"/>
    <dgm:cxn modelId="{189C1532-0401-4440-BC71-97125F07FEA8}" type="presParOf" srcId="{5E00F4F5-6132-499C-AF44-8E71FAC8371C}" destId="{B8B72249-DE20-48BF-B37D-13ADED3E4859}" srcOrd="13" destOrd="0" presId="urn:microsoft.com/office/officeart/2005/8/layout/vList2"/>
    <dgm:cxn modelId="{503DE461-86EA-4B21-AC8D-D46937F628D6}" type="presParOf" srcId="{5E00F4F5-6132-499C-AF44-8E71FAC8371C}" destId="{8E525451-0C0A-4601-A54E-D19AA0731FBD}" srcOrd="14" destOrd="0" presId="urn:microsoft.com/office/officeart/2005/8/layout/vList2"/>
    <dgm:cxn modelId="{F40CADA7-3BDF-49BC-9719-204B97AA35A1}" type="presParOf" srcId="{5E00F4F5-6132-499C-AF44-8E71FAC8371C}" destId="{C9AF6A5D-480E-4AC9-8A31-C39C0DDE36BD}" srcOrd="15" destOrd="0" presId="urn:microsoft.com/office/officeart/2005/8/layout/vList2"/>
    <dgm:cxn modelId="{870C24AA-E309-44C7-93D6-8F3187D97169}" type="presParOf" srcId="{5E00F4F5-6132-499C-AF44-8E71FAC8371C}" destId="{388D8F21-0548-4EEA-8C48-349E2DD7C9B7}" srcOrd="16" destOrd="0" presId="urn:microsoft.com/office/officeart/2005/8/layout/vList2"/>
    <dgm:cxn modelId="{420B76C9-2383-4E6E-B505-8512D6615614}" type="presParOf" srcId="{5E00F4F5-6132-499C-AF44-8E71FAC8371C}" destId="{996AD19D-1CEC-486A-AAC0-FB0A8C7EA283}" srcOrd="17" destOrd="0" presId="urn:microsoft.com/office/officeart/2005/8/layout/vList2"/>
    <dgm:cxn modelId="{68979F21-2278-471A-A7D7-DF8DF2A445BB}" type="presParOf" srcId="{5E00F4F5-6132-499C-AF44-8E71FAC8371C}" destId="{D8E4F46B-8822-4415-BA95-79E1518C1789}" srcOrd="18" destOrd="0" presId="urn:microsoft.com/office/officeart/2005/8/layout/vList2"/>
    <dgm:cxn modelId="{3F6977C7-8836-4450-8C46-6E13313755BA}" type="presParOf" srcId="{5E00F4F5-6132-499C-AF44-8E71FAC8371C}" destId="{748DD468-83E3-4927-99A8-24DC9AC131ED}" srcOrd="19" destOrd="0" presId="urn:microsoft.com/office/officeart/2005/8/layout/vList2"/>
    <dgm:cxn modelId="{95A165FA-29BE-4DBD-8D7D-E1B5656E5009}" type="presParOf" srcId="{5E00F4F5-6132-499C-AF44-8E71FAC8371C}" destId="{060A4921-19F9-40DF-9677-A10983121481}" srcOrd="20" destOrd="0" presId="urn:microsoft.com/office/officeart/2005/8/layout/vList2"/>
    <dgm:cxn modelId="{7836A33E-167A-4D41-9EF6-D6F36BD00B59}" type="presParOf" srcId="{5E00F4F5-6132-499C-AF44-8E71FAC8371C}" destId="{BDC1562D-1354-40C4-8FE4-576711BDE170}" srcOrd="21" destOrd="0" presId="urn:microsoft.com/office/officeart/2005/8/layout/vList2"/>
    <dgm:cxn modelId="{8A3C5E5F-1018-4A0C-9172-F5B52A6564D7}" type="presParOf" srcId="{5E00F4F5-6132-499C-AF44-8E71FAC8371C}" destId="{1A2CE957-5C15-42FB-AEAA-CB477CBCAD37}" srcOrd="22" destOrd="0" presId="urn:microsoft.com/office/officeart/2005/8/layout/vList2"/>
    <dgm:cxn modelId="{CCE06C28-BF75-49E1-859E-73F00DA74D51}" type="presParOf" srcId="{5E00F4F5-6132-499C-AF44-8E71FAC8371C}" destId="{5C1331BD-017C-4B58-8F06-8A568C9C0CE6}" srcOrd="23" destOrd="0" presId="urn:microsoft.com/office/officeart/2005/8/layout/vList2"/>
    <dgm:cxn modelId="{676CB365-11FE-487B-BBB7-8784C4A83EBA}" type="presParOf" srcId="{5E00F4F5-6132-499C-AF44-8E71FAC8371C}" destId="{33A1E54F-F4A6-4497-A3AE-805A03ADE8B8}" srcOrd="24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D296A-3354-498C-B24A-5DA48831F643}">
      <dsp:nvSpPr>
        <dsp:cNvPr id="0" name=""/>
        <dsp:cNvSpPr/>
      </dsp:nvSpPr>
      <dsp:spPr>
        <a:xfrm>
          <a:off x="4186294" y="2857469"/>
          <a:ext cx="223225" cy="1741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162"/>
              </a:lnTo>
              <a:lnTo>
                <a:pt x="223225" y="17411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82E98-EA0B-48F7-9333-E9DD72F02BE0}">
      <dsp:nvSpPr>
        <dsp:cNvPr id="0" name=""/>
        <dsp:cNvSpPr/>
      </dsp:nvSpPr>
      <dsp:spPr>
        <a:xfrm>
          <a:off x="4186294" y="2857469"/>
          <a:ext cx="223225" cy="684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4559"/>
              </a:lnTo>
              <a:lnTo>
                <a:pt x="223225" y="68455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AC18C-AE41-493B-8A4D-98C2333394EB}">
      <dsp:nvSpPr>
        <dsp:cNvPr id="0" name=""/>
        <dsp:cNvSpPr/>
      </dsp:nvSpPr>
      <dsp:spPr>
        <a:xfrm>
          <a:off x="3881219" y="1800867"/>
          <a:ext cx="900344" cy="312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258"/>
              </a:lnTo>
              <a:lnTo>
                <a:pt x="900344" y="156258"/>
              </a:lnTo>
              <a:lnTo>
                <a:pt x="900344" y="31251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5AFEB-5BBB-4510-AEE9-62C331E11BDE}">
      <dsp:nvSpPr>
        <dsp:cNvPr id="0" name=""/>
        <dsp:cNvSpPr/>
      </dsp:nvSpPr>
      <dsp:spPr>
        <a:xfrm>
          <a:off x="2980874" y="1800867"/>
          <a:ext cx="900344" cy="312516"/>
        </a:xfrm>
        <a:custGeom>
          <a:avLst/>
          <a:gdLst/>
          <a:ahLst/>
          <a:cxnLst/>
          <a:rect l="0" t="0" r="0" b="0"/>
          <a:pathLst>
            <a:path>
              <a:moveTo>
                <a:pt x="900344" y="0"/>
              </a:moveTo>
              <a:lnTo>
                <a:pt x="900344" y="156258"/>
              </a:lnTo>
              <a:lnTo>
                <a:pt x="0" y="156258"/>
              </a:lnTo>
              <a:lnTo>
                <a:pt x="0" y="31251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2A309-27A9-4537-AAD0-59FF1B4E3668}">
      <dsp:nvSpPr>
        <dsp:cNvPr id="0" name=""/>
        <dsp:cNvSpPr/>
      </dsp:nvSpPr>
      <dsp:spPr>
        <a:xfrm>
          <a:off x="3835499" y="744086"/>
          <a:ext cx="91440" cy="312694"/>
        </a:xfrm>
        <a:custGeom>
          <a:avLst/>
          <a:gdLst/>
          <a:ahLst/>
          <a:cxnLst/>
          <a:rect l="0" t="0" r="0" b="0"/>
          <a:pathLst>
            <a:path>
              <a:moveTo>
                <a:pt x="46002" y="0"/>
              </a:moveTo>
              <a:lnTo>
                <a:pt x="46002" y="156436"/>
              </a:lnTo>
              <a:lnTo>
                <a:pt x="45720" y="156436"/>
              </a:lnTo>
              <a:lnTo>
                <a:pt x="45720" y="31269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7F223-4174-46D6-8D4A-0E9AEB9ECE89}">
      <dsp:nvSpPr>
        <dsp:cNvPr id="0" name=""/>
        <dsp:cNvSpPr/>
      </dsp:nvSpPr>
      <dsp:spPr>
        <a:xfrm>
          <a:off x="1942532" y="0"/>
          <a:ext cx="3877940" cy="744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Наблюдательный совет</a:t>
          </a:r>
          <a:endParaRPr lang="ru-RU" sz="2000" kern="1200" dirty="0"/>
        </a:p>
      </dsp:txBody>
      <dsp:txXfrm>
        <a:off x="1942532" y="0"/>
        <a:ext cx="3877940" cy="744086"/>
      </dsp:txXfrm>
    </dsp:sp>
    <dsp:sp modelId="{18E4477F-EFD8-4BAD-8B81-7A1BFD50A242}">
      <dsp:nvSpPr>
        <dsp:cNvPr id="0" name=""/>
        <dsp:cNvSpPr/>
      </dsp:nvSpPr>
      <dsp:spPr>
        <a:xfrm>
          <a:off x="3137133" y="1056780"/>
          <a:ext cx="1488172" cy="744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Директор</a:t>
          </a:r>
          <a:endParaRPr lang="ru-RU" sz="2000" kern="1200" dirty="0"/>
        </a:p>
      </dsp:txBody>
      <dsp:txXfrm>
        <a:off x="3137133" y="1056780"/>
        <a:ext cx="1488172" cy="744086"/>
      </dsp:txXfrm>
    </dsp:sp>
    <dsp:sp modelId="{2ED4DF13-5110-409C-94B0-971DA942FEC5}">
      <dsp:nvSpPr>
        <dsp:cNvPr id="0" name=""/>
        <dsp:cNvSpPr/>
      </dsp:nvSpPr>
      <dsp:spPr>
        <a:xfrm>
          <a:off x="2236788" y="2113383"/>
          <a:ext cx="1488172" cy="744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Главный бухгалтер</a:t>
          </a:r>
          <a:endParaRPr lang="ru-RU" sz="2000" kern="1200" dirty="0"/>
        </a:p>
      </dsp:txBody>
      <dsp:txXfrm>
        <a:off x="2236788" y="2113383"/>
        <a:ext cx="1488172" cy="744086"/>
      </dsp:txXfrm>
    </dsp:sp>
    <dsp:sp modelId="{9A810762-A72D-427D-9664-5A497C7630F5}">
      <dsp:nvSpPr>
        <dsp:cNvPr id="0" name=""/>
        <dsp:cNvSpPr/>
      </dsp:nvSpPr>
      <dsp:spPr>
        <a:xfrm>
          <a:off x="4037477" y="2113383"/>
          <a:ext cx="1488172" cy="744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Начальник отдела</a:t>
          </a:r>
          <a:endParaRPr lang="ru-RU" sz="2000" kern="1200" dirty="0"/>
        </a:p>
      </dsp:txBody>
      <dsp:txXfrm>
        <a:off x="4037477" y="2113383"/>
        <a:ext cx="1488172" cy="744086"/>
      </dsp:txXfrm>
    </dsp:sp>
    <dsp:sp modelId="{8488E2D4-F83B-4FF0-818D-E55C3C40912D}">
      <dsp:nvSpPr>
        <dsp:cNvPr id="0" name=""/>
        <dsp:cNvSpPr/>
      </dsp:nvSpPr>
      <dsp:spPr>
        <a:xfrm>
          <a:off x="4409520" y="3169985"/>
          <a:ext cx="1488172" cy="744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Специалист</a:t>
          </a:r>
          <a:endParaRPr lang="ru-RU" sz="2000" kern="1200" dirty="0"/>
        </a:p>
      </dsp:txBody>
      <dsp:txXfrm>
        <a:off x="4409520" y="3169985"/>
        <a:ext cx="1488172" cy="744086"/>
      </dsp:txXfrm>
    </dsp:sp>
    <dsp:sp modelId="{A1A11B89-C350-4A84-8654-E3369E0CDDAE}">
      <dsp:nvSpPr>
        <dsp:cNvPr id="0" name=""/>
        <dsp:cNvSpPr/>
      </dsp:nvSpPr>
      <dsp:spPr>
        <a:xfrm>
          <a:off x="4409520" y="4226588"/>
          <a:ext cx="1488172" cy="744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Специалист</a:t>
          </a:r>
          <a:endParaRPr lang="ru-RU" sz="2000" kern="1200" dirty="0"/>
        </a:p>
      </dsp:txBody>
      <dsp:txXfrm>
        <a:off x="4409520" y="4226588"/>
        <a:ext cx="1488172" cy="7440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10ECE-E268-4135-BB8B-D88FAEE32152}">
      <dsp:nvSpPr>
        <dsp:cNvPr id="0" name=""/>
        <dsp:cNvSpPr/>
      </dsp:nvSpPr>
      <dsp:spPr>
        <a:xfrm>
          <a:off x="0" y="1108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О торгпредстве</a:t>
          </a:r>
          <a:endParaRPr lang="ru-RU" sz="1400" kern="1200" dirty="0"/>
        </a:p>
      </dsp:txBody>
      <dsp:txXfrm>
        <a:off x="16449" y="27538"/>
        <a:ext cx="8396786" cy="304062"/>
      </dsp:txXfrm>
    </dsp:sp>
    <dsp:sp modelId="{487C5105-8EF8-4396-A07A-4888035B9D62}">
      <dsp:nvSpPr>
        <dsp:cNvPr id="0" name=""/>
        <dsp:cNvSpPr/>
      </dsp:nvSpPr>
      <dsp:spPr>
        <a:xfrm>
          <a:off x="0" y="39988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Единая торговая площадка РСО-А.</a:t>
          </a:r>
          <a:endParaRPr lang="ru-RU" sz="1400" kern="1200" dirty="0"/>
        </a:p>
      </dsp:txBody>
      <dsp:txXfrm>
        <a:off x="16449" y="416338"/>
        <a:ext cx="8396786" cy="304062"/>
      </dsp:txXfrm>
    </dsp:sp>
    <dsp:sp modelId="{0C182E18-B725-493F-BAB0-3CB8242E5C4B}">
      <dsp:nvSpPr>
        <dsp:cNvPr id="0" name=""/>
        <dsp:cNvSpPr/>
      </dsp:nvSpPr>
      <dsp:spPr>
        <a:xfrm>
          <a:off x="0" y="78868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Успешный опыт предприятий республики РСО-А на внешних рынка</a:t>
          </a:r>
          <a:endParaRPr lang="ru-RU" sz="1400" kern="1200" dirty="0"/>
        </a:p>
      </dsp:txBody>
      <dsp:txXfrm>
        <a:off x="16449" y="805138"/>
        <a:ext cx="8396786" cy="304062"/>
      </dsp:txXfrm>
    </dsp:sp>
    <dsp:sp modelId="{0F6E5760-2F06-4DF4-B161-3F77CFA52BEE}">
      <dsp:nvSpPr>
        <dsp:cNvPr id="0" name=""/>
        <dsp:cNvSpPr/>
      </dsp:nvSpPr>
      <dsp:spPr>
        <a:xfrm>
          <a:off x="0" y="117748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База данных</a:t>
          </a:r>
          <a:endParaRPr lang="ru-RU" sz="1400" kern="1200" dirty="0"/>
        </a:p>
      </dsp:txBody>
      <dsp:txXfrm>
        <a:off x="16449" y="1193938"/>
        <a:ext cx="8396786" cy="304062"/>
      </dsp:txXfrm>
    </dsp:sp>
    <dsp:sp modelId="{142AD3EB-11F3-48D8-85E1-16873DC2DD98}">
      <dsp:nvSpPr>
        <dsp:cNvPr id="0" name=""/>
        <dsp:cNvSpPr/>
      </dsp:nvSpPr>
      <dsp:spPr>
        <a:xfrm>
          <a:off x="0" y="1514449"/>
          <a:ext cx="8429684" cy="67068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67642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Предприятия Осетии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Предоставляемые товары и услуги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/>
            <a:t>Предприниматели из Осетии</a:t>
          </a:r>
          <a:endParaRPr lang="ru-RU" sz="1400" kern="1200" dirty="0"/>
        </a:p>
      </dsp:txBody>
      <dsp:txXfrm>
        <a:off x="0" y="1514449"/>
        <a:ext cx="8429684" cy="670680"/>
      </dsp:txXfrm>
    </dsp:sp>
    <dsp:sp modelId="{2E4C55B8-4E58-41FD-8C36-84A20BD17C0F}">
      <dsp:nvSpPr>
        <dsp:cNvPr id="0" name=""/>
        <dsp:cNvSpPr/>
      </dsp:nvSpPr>
      <dsp:spPr>
        <a:xfrm>
          <a:off x="0" y="218512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Услуги</a:t>
          </a:r>
          <a:endParaRPr lang="ru-RU" sz="1400" kern="1200" dirty="0"/>
        </a:p>
      </dsp:txBody>
      <dsp:txXfrm>
        <a:off x="16449" y="2201578"/>
        <a:ext cx="8396786" cy="304062"/>
      </dsp:txXfrm>
    </dsp:sp>
    <dsp:sp modelId="{C694733E-08DF-4142-B444-44F41C27811C}">
      <dsp:nvSpPr>
        <dsp:cNvPr id="0" name=""/>
        <dsp:cNvSpPr/>
      </dsp:nvSpPr>
      <dsp:spPr>
        <a:xfrm>
          <a:off x="0" y="257392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Рейтинг предпринимателей</a:t>
          </a:r>
          <a:endParaRPr lang="ru-RU" sz="1400" kern="1200" dirty="0"/>
        </a:p>
      </dsp:txBody>
      <dsp:txXfrm>
        <a:off x="16449" y="2590378"/>
        <a:ext cx="8396786" cy="304062"/>
      </dsp:txXfrm>
    </dsp:sp>
    <dsp:sp modelId="{A5B8EBC3-A545-432E-9DAB-F70F26938A6D}">
      <dsp:nvSpPr>
        <dsp:cNvPr id="0" name=""/>
        <dsp:cNvSpPr/>
      </dsp:nvSpPr>
      <dsp:spPr>
        <a:xfrm>
          <a:off x="0" y="296272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Архив статей Торгового Представительства</a:t>
          </a:r>
          <a:endParaRPr lang="ru-RU" sz="1400" kern="1200" dirty="0"/>
        </a:p>
      </dsp:txBody>
      <dsp:txXfrm>
        <a:off x="16449" y="2979178"/>
        <a:ext cx="8396786" cy="304062"/>
      </dsp:txXfrm>
    </dsp:sp>
    <dsp:sp modelId="{8E525451-0C0A-4601-A54E-D19AA0731FBD}">
      <dsp:nvSpPr>
        <dsp:cNvPr id="0" name=""/>
        <dsp:cNvSpPr/>
      </dsp:nvSpPr>
      <dsp:spPr>
        <a:xfrm>
          <a:off x="0" y="335152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Новости</a:t>
          </a:r>
          <a:endParaRPr lang="ru-RU" sz="1400" kern="1200" dirty="0"/>
        </a:p>
      </dsp:txBody>
      <dsp:txXfrm>
        <a:off x="16449" y="3367978"/>
        <a:ext cx="8396786" cy="304062"/>
      </dsp:txXfrm>
    </dsp:sp>
    <dsp:sp modelId="{388D8F21-0548-4EEA-8C48-349E2DD7C9B7}">
      <dsp:nvSpPr>
        <dsp:cNvPr id="0" name=""/>
        <dsp:cNvSpPr/>
      </dsp:nvSpPr>
      <dsp:spPr>
        <a:xfrm>
          <a:off x="0" y="374032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Календарь  мероприятий</a:t>
          </a:r>
          <a:endParaRPr lang="ru-RU" sz="1400" kern="1200" dirty="0"/>
        </a:p>
      </dsp:txBody>
      <dsp:txXfrm>
        <a:off x="16449" y="3756778"/>
        <a:ext cx="8396786" cy="304062"/>
      </dsp:txXfrm>
    </dsp:sp>
    <dsp:sp modelId="{D8E4F46B-8822-4415-BA95-79E1518C1789}">
      <dsp:nvSpPr>
        <dsp:cNvPr id="0" name=""/>
        <dsp:cNvSpPr/>
      </dsp:nvSpPr>
      <dsp:spPr>
        <a:xfrm>
          <a:off x="0" y="412912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Полезная информация</a:t>
          </a:r>
          <a:endParaRPr lang="ru-RU" sz="1400" kern="1200" dirty="0"/>
        </a:p>
      </dsp:txBody>
      <dsp:txXfrm>
        <a:off x="16449" y="4145578"/>
        <a:ext cx="8396786" cy="304062"/>
      </dsp:txXfrm>
    </dsp:sp>
    <dsp:sp modelId="{060A4921-19F9-40DF-9677-A10983121481}">
      <dsp:nvSpPr>
        <dsp:cNvPr id="0" name=""/>
        <dsp:cNvSpPr/>
      </dsp:nvSpPr>
      <dsp:spPr>
        <a:xfrm>
          <a:off x="0" y="4517929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Ссылки на сайты</a:t>
          </a:r>
          <a:endParaRPr lang="ru-RU" sz="1400" kern="1200" dirty="0"/>
        </a:p>
      </dsp:txBody>
      <dsp:txXfrm>
        <a:off x="16449" y="4534378"/>
        <a:ext cx="8396786" cy="304062"/>
      </dsp:txXfrm>
    </dsp:sp>
    <dsp:sp modelId="{1A2CE957-5C15-42FB-AEAA-CB477CBCAD37}">
      <dsp:nvSpPr>
        <dsp:cNvPr id="0" name=""/>
        <dsp:cNvSpPr/>
      </dsp:nvSpPr>
      <dsp:spPr>
        <a:xfrm>
          <a:off x="0" y="4876296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Нормативно – правовые документы</a:t>
          </a:r>
          <a:endParaRPr lang="ru-RU" sz="1400" kern="1200" dirty="0"/>
        </a:p>
      </dsp:txBody>
      <dsp:txXfrm>
        <a:off x="16449" y="4892745"/>
        <a:ext cx="8396786" cy="304062"/>
      </dsp:txXfrm>
    </dsp:sp>
    <dsp:sp modelId="{33A1E54F-F4A6-4497-A3AE-805A03ADE8B8}">
      <dsp:nvSpPr>
        <dsp:cNvPr id="0" name=""/>
        <dsp:cNvSpPr/>
      </dsp:nvSpPr>
      <dsp:spPr>
        <a:xfrm>
          <a:off x="0" y="5295528"/>
          <a:ext cx="8429684" cy="33696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Контакты</a:t>
          </a:r>
          <a:endParaRPr lang="ru-RU" sz="1400" kern="1200" dirty="0"/>
        </a:p>
      </dsp:txBody>
      <dsp:txXfrm>
        <a:off x="16449" y="5311977"/>
        <a:ext cx="8396786" cy="304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A7AAD9-BB8C-4016-9BBC-43E5F12840B5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FB7F58-D129-40D8-987F-0E66CD577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365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5D1FF-71B9-4418-BB0F-6BC1AC2CAAFC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B9AA8-1DDF-47C4-AD28-234BC7E66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4B112-A3E6-4609-B11D-C1430026F072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B7FAD-F866-4A93-8DCA-4B8AFB731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011B2-4D2C-4F27-A2DF-1F24087FDAC2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8DA9-46FC-41B2-9472-3A4269C76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E845-B87A-44B0-BE57-917906363F9D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439D-0BC8-4894-B7F4-680647132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7D761-B2DB-472A-A668-F1C3E11E3119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56C1-5040-4AF2-A469-3FD36788C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51721-6494-4D47-B69C-AF7414C7CE87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0031D-48EB-4CDC-8D0A-60DF5C836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1E24D-C3A9-4992-BAB4-FC8240CAF4B3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F91D7-E03E-4991-9593-C7706F803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56FB1-6BED-4617-9E4D-2BA4B60DEEBD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4D358-96B1-4E3D-AB65-ABD4C4CE1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747F7-083A-471F-8683-B1DD94E3BA09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490FC-8E02-4757-9836-03BB78B16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F70F4-90E3-48DF-9C7D-7C1840169550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8B9BF-9BF7-40C1-8151-1BCCE6ECA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8FF52-0CFF-4534-A62A-4D3DF8C803D2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FC24C-5BE2-486B-9C1C-25ED36F17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F5389074-8419-45E2-8A88-087D30A84BFF}" type="datetimeFigureOut">
              <a:rPr lang="ru-RU"/>
              <a:pPr>
                <a:defRPr/>
              </a:pPr>
              <a:t>26.01.2011</a:t>
            </a:fld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3FDFCDF-A900-4414-B9FB-91B311F0D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21"/>
          <p:cNvSpPr>
            <a:spLocks noGrp="1"/>
          </p:cNvSpPr>
          <p:nvPr>
            <p:ph type="title" idx="4294967295"/>
          </p:nvPr>
        </p:nvSpPr>
        <p:spPr>
          <a:xfrm>
            <a:off x="468313" y="215900"/>
            <a:ext cx="8229600" cy="62071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Торгово-</a:t>
            </a:r>
            <a:r>
              <a:rPr lang="ru-RU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э</a:t>
            </a:r>
            <a:r>
              <a:rPr lang="ru-RU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кономическое представительство </a:t>
            </a:r>
            <a:r>
              <a:rPr lang="ru-RU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РСО</a:t>
            </a:r>
            <a:r>
              <a:rPr lang="ru-RU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– Алания в г. Москва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850" y="1989138"/>
            <a:ext cx="8569325" cy="7207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План развития на 2011 год</a:t>
            </a:r>
          </a:p>
        </p:txBody>
      </p:sp>
      <p:sp>
        <p:nvSpPr>
          <p:cNvPr id="11" name="Овал 10"/>
          <p:cNvSpPr/>
          <p:nvPr/>
        </p:nvSpPr>
        <p:spPr>
          <a:xfrm>
            <a:off x="2684463" y="3068638"/>
            <a:ext cx="1671637" cy="1671637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Овал 11"/>
          <p:cNvSpPr/>
          <p:nvPr/>
        </p:nvSpPr>
        <p:spPr>
          <a:xfrm>
            <a:off x="5076825" y="3068638"/>
            <a:ext cx="1671638" cy="167163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Овал 12"/>
          <p:cNvSpPr/>
          <p:nvPr/>
        </p:nvSpPr>
        <p:spPr>
          <a:xfrm>
            <a:off x="7235825" y="3078163"/>
            <a:ext cx="1671638" cy="1671637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Овал 23"/>
          <p:cNvSpPr/>
          <p:nvPr/>
        </p:nvSpPr>
        <p:spPr>
          <a:xfrm>
            <a:off x="523875" y="3068638"/>
            <a:ext cx="1671638" cy="1671637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00313" y="285750"/>
            <a:ext cx="41322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 </a:t>
            </a:r>
            <a:r>
              <a:rPr lang="ru-RU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веб-с</a:t>
            </a:r>
            <a:r>
              <a:rPr lang="ru-RU" sz="24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айта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раздел на сайте </a:t>
            </a:r>
            <a:r>
              <a:rPr lang="ru-RU" dirty="0" err="1">
                <a:latin typeface="Arial" charset="0"/>
              </a:rPr>
              <a:t>www.noar.ru</a:t>
            </a:r>
            <a:r>
              <a:rPr lang="ru-RU" dirty="0"/>
              <a:t> </a:t>
            </a:r>
          </a:p>
        </p:txBody>
      </p:sp>
      <p:graphicFrame>
        <p:nvGraphicFramePr>
          <p:cNvPr id="4" name="Содержимое 10"/>
          <p:cNvGraphicFramePr>
            <a:graphicFrameLocks/>
          </p:cNvGraphicFramePr>
          <p:nvPr/>
        </p:nvGraphicFramePr>
        <p:xfrm>
          <a:off x="428596" y="1214422"/>
          <a:ext cx="8429684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14"/>
          <p:cNvSpPr>
            <a:spLocks noChangeArrowheads="1"/>
          </p:cNvSpPr>
          <p:nvPr/>
        </p:nvSpPr>
        <p:spPr bwMode="auto">
          <a:xfrm>
            <a:off x="395288" y="5618163"/>
            <a:ext cx="8353425" cy="5762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26626" name="AutoShape 13"/>
          <p:cNvSpPr>
            <a:spLocks noChangeArrowheads="1"/>
          </p:cNvSpPr>
          <p:nvPr/>
        </p:nvSpPr>
        <p:spPr bwMode="auto">
          <a:xfrm>
            <a:off x="395288" y="5013325"/>
            <a:ext cx="8353425" cy="576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26627" name="AutoShape 12"/>
          <p:cNvSpPr>
            <a:spLocks noChangeArrowheads="1"/>
          </p:cNvSpPr>
          <p:nvPr/>
        </p:nvSpPr>
        <p:spPr bwMode="auto">
          <a:xfrm>
            <a:off x="395288" y="4537075"/>
            <a:ext cx="8353425" cy="433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26628" name="AutoShape 11"/>
          <p:cNvSpPr>
            <a:spLocks noChangeArrowheads="1"/>
          </p:cNvSpPr>
          <p:nvPr/>
        </p:nvSpPr>
        <p:spPr bwMode="auto">
          <a:xfrm>
            <a:off x="395288" y="3905250"/>
            <a:ext cx="8353425" cy="576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26629" name="AutoShape 10"/>
          <p:cNvSpPr>
            <a:spLocks noChangeArrowheads="1"/>
          </p:cNvSpPr>
          <p:nvPr/>
        </p:nvSpPr>
        <p:spPr bwMode="auto">
          <a:xfrm>
            <a:off x="395288" y="3054350"/>
            <a:ext cx="8353425" cy="792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26630" name="AutoShape 9"/>
          <p:cNvSpPr>
            <a:spLocks noChangeArrowheads="1"/>
          </p:cNvSpPr>
          <p:nvPr/>
        </p:nvSpPr>
        <p:spPr bwMode="auto">
          <a:xfrm>
            <a:off x="395288" y="2420938"/>
            <a:ext cx="8353425" cy="5762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95288" y="1989138"/>
            <a:ext cx="8353425" cy="360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26632" name="AutoShape 7"/>
          <p:cNvSpPr>
            <a:spLocks noChangeArrowheads="1"/>
          </p:cNvSpPr>
          <p:nvPr/>
        </p:nvSpPr>
        <p:spPr bwMode="auto">
          <a:xfrm>
            <a:off x="395288" y="1738313"/>
            <a:ext cx="8353425" cy="2159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26633" name="AutoShape 6"/>
          <p:cNvSpPr>
            <a:spLocks noChangeArrowheads="1"/>
          </p:cNvSpPr>
          <p:nvPr/>
        </p:nvSpPr>
        <p:spPr bwMode="auto">
          <a:xfrm>
            <a:off x="395288" y="1287463"/>
            <a:ext cx="8353425" cy="4127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26634" name="AutoShape 5"/>
          <p:cNvSpPr>
            <a:spLocks noChangeArrowheads="1"/>
          </p:cNvSpPr>
          <p:nvPr/>
        </p:nvSpPr>
        <p:spPr bwMode="auto">
          <a:xfrm>
            <a:off x="395288" y="620713"/>
            <a:ext cx="8353425" cy="647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57200" y="642938"/>
            <a:ext cx="8002588" cy="62150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Содействие физическим и юридическим лицам в осуществлении между ними сделок в области торговли, экономического и </a:t>
            </a:r>
            <a:r>
              <a:rPr lang="ru-RU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научно–технического 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сотрудничества;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Содействие в установлении и развитии регионального сотрудничества, прямых хозяйственных связей;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Осуществление производственной кооперации;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Участие в организации экономического сотрудничества между субъектами Российской Федерации и Республикой Северной Осетией;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Продвижение предложения участников экономической деятельности Республики Северная Осетия на поставки их товаров и услуг на  рынок субъектов Российской Федерации;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Осуществление анализа экономики Республики Северная Осетия, а также рынка по отдельным секторам с целью определения возможных дополнительных путей развития </a:t>
            </a:r>
            <a:r>
              <a:rPr lang="ru-RU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торгово–экономического 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 инвестиционного взаимодействия Осетии с остальными субъектами РФ;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Предоставление необходимой деловой информации, а также оказание помощи в проведении встреч, переговоров с предпринимателями субъектов РФ;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Налаживание постоянного обмена информацией между участниками рынка Северной Осетии и экономическими субъектами РФ;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Ведение совместной работы с каждым предприятием </a:t>
            </a:r>
            <a:r>
              <a:rPr lang="ru-RU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РСО-Алания, 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фирмой, предпринимателем, заинтересованным в выходе на рынок субъектов РФ;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Способствование осуществлению деловых встреч, переговоров по вопросам расширения торгово-экономического сотрудничества между </a:t>
            </a:r>
            <a:r>
              <a:rPr lang="ru-RU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РСО-Алания </a:t>
            </a:r>
            <a:r>
              <a:rPr lang="ru-RU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 субъектами РФ.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03575" y="76200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этап: Стабильность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90" name="Group 42"/>
          <p:cNvGraphicFramePr>
            <a:graphicFrameLocks noGrp="1"/>
          </p:cNvGraphicFramePr>
          <p:nvPr/>
        </p:nvGraphicFramePr>
        <p:xfrm>
          <a:off x="179388" y="765175"/>
          <a:ext cx="8893175" cy="5882003"/>
        </p:xfrm>
        <a:graphic>
          <a:graphicData uri="http://schemas.openxmlformats.org/drawingml/2006/table">
            <a:tbl>
              <a:tblPr/>
              <a:tblGrid>
                <a:gridCol w="1806575"/>
                <a:gridCol w="1770062"/>
                <a:gridCol w="1773238"/>
                <a:gridCol w="1770062"/>
                <a:gridCol w="1773238"/>
              </a:tblGrid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Задачи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Расширение экономического сотрудничества РСО – Алания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г. Москва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Благоприятные условия для развития сотрудничества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Поддержка предприятий  РСО – Алания на рыке г Москвы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Привлечение инвестиций в РСО – Алания и реализация инвестиционных проектов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6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Проведение квартальных конференций,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кругл.столов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Барьеры для бизнеса. Выход на новые рынки.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Укрепление позиций на рынке сбыта.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Расширение сфер  влияния на рынке г. Москва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Привлечение новых партнеров. Опыт и результаты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Проведение ежегодного форума РСО-А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Проведение круглых столов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Анализ информации и применение в реальности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Привлечение инвесторов на рынок Осетии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Размещение стенда на центральных ярмарках и выставках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WORLD FOOD / ВЕСЬ МИР ПИТАНИЯ - 2011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20-я Международная выставка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ПРОДЭКСПО - 2011</a:t>
                      </a:r>
                      <a:b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18-я международная выставка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Единая система по спросу на товары и 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Создание базы данных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Предприятия Осетии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 товары и 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Изучение  периодических издания, отчеты компаний, обзора рынка Москвы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</a:tbl>
          </a:graphicData>
        </a:graphic>
      </p:graphicFrame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179388" y="76200"/>
            <a:ext cx="9104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Мероприятия 2011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(предполагаемые)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Содержание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Цели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этап: Становление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этап: Развитие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этап: Стабильность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Мероприятия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00050"/>
            <a:ext cx="8178800" cy="6302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Цель</a:t>
            </a:r>
          </a:p>
        </p:txBody>
      </p:sp>
      <p:sp>
        <p:nvSpPr>
          <p:cNvPr id="15363" name="Содержимое 3"/>
          <p:cNvSpPr>
            <a:spLocks noGrp="1"/>
          </p:cNvSpPr>
          <p:nvPr>
            <p:ph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Tx/>
              <a:buNone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Торговое представительство представляет интересы РСО – Алания по вопросам внешнеторговой деятельности и обеспечивает их защиту.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Управление</a:t>
            </a:r>
            <a:endParaRPr lang="ru-RU" sz="4000"/>
          </a:p>
        </p:txBody>
      </p:sp>
      <p:graphicFrame>
        <p:nvGraphicFramePr>
          <p:cNvPr id="3" name="Схема 2"/>
          <p:cNvGraphicFramePr/>
          <p:nvPr/>
        </p:nvGraphicFramePr>
        <p:xfrm>
          <a:off x="688541" y="1140432"/>
          <a:ext cx="7839943" cy="4970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441325"/>
            <a:ext cx="8178800" cy="6302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</a:t>
            </a:r>
          </a:p>
        </p:txBody>
      </p:sp>
      <p:sp>
        <p:nvSpPr>
          <p:cNvPr id="20482" name="AutoShape 8"/>
          <p:cNvSpPr>
            <a:spLocks noChangeArrowheads="1"/>
          </p:cNvSpPr>
          <p:nvPr/>
        </p:nvSpPr>
        <p:spPr bwMode="auto">
          <a:xfrm rot="5400000">
            <a:off x="464327" y="-35731"/>
            <a:ext cx="1785926" cy="1857388"/>
          </a:xfrm>
          <a:prstGeom prst="homePlate">
            <a:avLst>
              <a:gd name="adj" fmla="val 4311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vert270" lIns="182880" anchorCtr="1"/>
          <a:lstStyle/>
          <a:p>
            <a:pPr algn="ctr">
              <a:defRPr/>
            </a:pPr>
            <a:r>
              <a:rPr lang="ru-RU" b="1" dirty="0"/>
              <a:t>Основные задачи стратегии на 2011 год</a:t>
            </a:r>
            <a:endParaRPr lang="en-US" b="1" dirty="0"/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142875" y="1785938"/>
            <a:ext cx="8786813" cy="4643437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dirty="0"/>
              <a:t>Торговое представительство призвано:</a:t>
            </a:r>
          </a:p>
          <a:p>
            <a:pPr>
              <a:buFont typeface="Wingdings" pitchFamily="2" charset="2"/>
              <a:buNone/>
              <a:defRPr/>
            </a:pPr>
            <a:endParaRPr lang="ru-RU" sz="8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dirty="0"/>
              <a:t>обеспечивать расширение экономического сотрудничества РСО – Алания;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ru-RU" sz="8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dirty="0"/>
              <a:t>содействовать созданию благоприятных условий для развития сотрудничества предприятий и организаций РСО – </a:t>
            </a:r>
            <a:r>
              <a:rPr lang="ru-RU" dirty="0" smtClean="0"/>
              <a:t>Алания, </a:t>
            </a:r>
            <a:r>
              <a:rPr lang="ru-RU" dirty="0"/>
              <a:t>участвующих  во внешнеэкономической деятельности с деловыми кругами за пределами республики;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ru-RU" sz="8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dirty="0"/>
              <a:t>осуществлять поддержку предприятий и </a:t>
            </a:r>
            <a:r>
              <a:rPr lang="ru-RU" dirty="0" smtClean="0"/>
              <a:t>организаций, </a:t>
            </a:r>
            <a:r>
              <a:rPr lang="ru-RU" dirty="0"/>
              <a:t>участвующих во внешнеэкономической деятельности РСО – Алания;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ru-RU" sz="8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dirty="0"/>
              <a:t>организовывать необходимые мероприятия по продвижению товаров и </a:t>
            </a:r>
            <a:r>
              <a:rPr lang="ru-RU" dirty="0" smtClean="0"/>
              <a:t>услуг, </a:t>
            </a:r>
            <a:r>
              <a:rPr lang="ru-RU" dirty="0"/>
              <a:t>в том числе </a:t>
            </a:r>
            <a:r>
              <a:rPr lang="ru-RU" dirty="0" smtClean="0"/>
              <a:t>- за </a:t>
            </a:r>
            <a:r>
              <a:rPr lang="ru-RU" dirty="0"/>
              <a:t>счет проведения </a:t>
            </a:r>
            <a:r>
              <a:rPr lang="ru-RU" dirty="0" err="1"/>
              <a:t>конгрессно</a:t>
            </a:r>
            <a:r>
              <a:rPr lang="ru-RU" dirty="0"/>
              <a:t>-выставочной деятельности;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ru-RU" sz="8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dirty="0"/>
              <a:t>содействовать привлечению инвестиций в РСО – Алания и реализации инвестиционных проектов.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ChangeArrowheads="1"/>
          </p:cNvSpPr>
          <p:nvPr/>
        </p:nvSpPr>
        <p:spPr bwMode="auto">
          <a:xfrm rot="5400000">
            <a:off x="607203" y="-250045"/>
            <a:ext cx="1357298" cy="1857388"/>
          </a:xfrm>
          <a:prstGeom prst="homePlate">
            <a:avLst>
              <a:gd name="adj" fmla="val 4036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vert270" lIns="182880" anchor="ctr"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/>
              <a:t>Что для этого необходимо?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0825" y="0"/>
            <a:ext cx="856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этап: Становление</a:t>
            </a:r>
          </a:p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территория: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РСО-Алания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142875" y="1428750"/>
            <a:ext cx="8858250" cy="500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/>
              <a:t>Анализ предприятий РСО-А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42875" y="2000250"/>
            <a:ext cx="8858250" cy="500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/>
              <a:t>Определение приоритетных сфер Торгового представительства </a:t>
            </a:r>
            <a:endParaRPr lang="en-US" b="1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42875" y="2571750"/>
            <a:ext cx="8858250" cy="642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/>
              <a:t>Определение </a:t>
            </a:r>
            <a:r>
              <a:rPr lang="ru-RU" b="1" dirty="0" smtClean="0"/>
              <a:t>основных </a:t>
            </a:r>
            <a:r>
              <a:rPr lang="ru-RU" b="1" dirty="0"/>
              <a:t>партнеров и</a:t>
            </a:r>
            <a:r>
              <a:rPr lang="en-US" b="1" dirty="0"/>
              <a:t> </a:t>
            </a:r>
            <a:r>
              <a:rPr lang="ru-RU" b="1" dirty="0"/>
              <a:t>оценка уровня производства</a:t>
            </a:r>
          </a:p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/>
              <a:t>и реальных возможностей экспорта товаров</a:t>
            </a:r>
            <a:endParaRPr lang="en-US" b="1" dirty="0"/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142875" y="3286125"/>
            <a:ext cx="8858250" cy="500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/>
              <a:t>Анализ тенденций развития перспективных направлений</a:t>
            </a:r>
            <a:endParaRPr lang="en-US" b="1" dirty="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142875" y="3857625"/>
            <a:ext cx="8836025" cy="5000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1"/>
                </a:solidFill>
              </a:rPr>
              <a:t>Анализ планов мероприятий государственных  органов </a:t>
            </a:r>
            <a:r>
              <a:rPr lang="ru-RU" b="1" dirty="0" err="1">
                <a:solidFill>
                  <a:schemeClr val="tx1"/>
                </a:solidFill>
              </a:rPr>
              <a:t>РСО-Алания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142875" y="4429125"/>
            <a:ext cx="8858250" cy="500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/>
              <a:t>Согласование плана развития с предпринимателями</a:t>
            </a:r>
            <a:endParaRPr lang="en-US" b="1" dirty="0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42875" y="5000625"/>
            <a:ext cx="8836025" cy="5715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1"/>
                </a:solidFill>
              </a:rPr>
              <a:t>Создание раздела на сайте </a:t>
            </a:r>
            <a:r>
              <a:rPr lang="ru-RU" b="1" dirty="0" err="1">
                <a:solidFill>
                  <a:schemeClr val="tx1"/>
                </a:solidFill>
              </a:rPr>
              <a:t>www.noar.ru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50" y="1643063"/>
            <a:ext cx="8572500" cy="19288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1"/>
          <a:lstStyle/>
          <a:p>
            <a:pPr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Новые рынки. Сбор и анализ информации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88" y="2500313"/>
            <a:ext cx="8358187" cy="42862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Tx/>
              <a:buAutoNum type="romanUcPeriod"/>
            </a:pPr>
            <a:r>
              <a:rPr lang="ru-RU" sz="1500" b="1" smtClean="0">
                <a:solidFill>
                  <a:srgbClr val="000000"/>
                </a:solidFill>
              </a:rPr>
              <a:t>База данных существующих рынков сбыта по предприятиям РСО</a:t>
            </a:r>
          </a:p>
          <a:p>
            <a:pPr marL="914400" lvl="1" indent="-514350">
              <a:buFontTx/>
              <a:buNone/>
            </a:pPr>
            <a:endParaRPr lang="ru-RU" sz="1500" smtClean="0">
              <a:solidFill>
                <a:srgbClr val="000000"/>
              </a:solidFill>
            </a:endParaRPr>
          </a:p>
          <a:p>
            <a:pPr marL="914400" lvl="1" indent="-514350">
              <a:buFontTx/>
              <a:buNone/>
            </a:pPr>
            <a:endParaRPr lang="ru-RU" sz="1500" smtClean="0">
              <a:solidFill>
                <a:srgbClr val="000000"/>
              </a:solidFill>
            </a:endParaRPr>
          </a:p>
          <a:p>
            <a:pPr marL="914400" lvl="1" indent="-514350">
              <a:buFont typeface="Wingdings" pitchFamily="2" charset="2"/>
              <a:buChar char="ü"/>
            </a:pPr>
            <a:endParaRPr lang="ru-RU" sz="1100" smtClean="0">
              <a:solidFill>
                <a:srgbClr val="000000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5400000">
            <a:off x="571484" y="-142889"/>
            <a:ext cx="1643049" cy="1928827"/>
          </a:xfrm>
          <a:prstGeom prst="homePlate">
            <a:avLst>
              <a:gd name="adj" fmla="val 37900"/>
            </a:avLst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 vert="vert270" lIns="182880" anchor="ctr"/>
          <a:lstStyle/>
          <a:p>
            <a:pPr algn="ctr">
              <a:defRPr/>
            </a:pPr>
            <a:r>
              <a:rPr lang="ru-RU" b="1" dirty="0"/>
              <a:t>Как это продать?</a:t>
            </a:r>
            <a:endParaRPr lang="en-US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88" y="3071813"/>
            <a:ext cx="8358187" cy="35718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buFont typeface="+mj-lt"/>
              <a:buAutoNum type="romanUcPeriod" startAt="2"/>
              <a:defRPr/>
            </a:pPr>
            <a:r>
              <a:rPr lang="ru-RU" sz="1500" b="1" dirty="0"/>
              <a:t>     Мониторинг</a:t>
            </a:r>
          </a:p>
        </p:txBody>
      </p:sp>
      <p:grpSp>
        <p:nvGrpSpPr>
          <p:cNvPr id="20485" name="Группа 6"/>
          <p:cNvGrpSpPr>
            <a:grpSpLocks/>
          </p:cNvGrpSpPr>
          <p:nvPr/>
        </p:nvGrpSpPr>
        <p:grpSpPr bwMode="auto">
          <a:xfrm>
            <a:off x="214313" y="3643313"/>
            <a:ext cx="8643937" cy="2857500"/>
            <a:chOff x="247622" y="1428736"/>
            <a:chExt cx="8643966" cy="2857520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285722" y="1428736"/>
              <a:ext cx="8605866" cy="92869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Ctr="1"/>
            <a:lstStyle/>
            <a:p>
              <a:pPr algn="ctr">
                <a:buClr>
                  <a:schemeClr val="folHlink"/>
                </a:buClr>
                <a:buFont typeface="Wingdings" pitchFamily="2" charset="2"/>
                <a:buNone/>
                <a:defRPr/>
              </a:pPr>
              <a:r>
                <a:rPr lang="ru-RU" b="1" dirty="0"/>
                <a:t>Исследование объемов и цикличности рынков </a:t>
              </a:r>
              <a:br>
                <a:rPr lang="ru-RU" b="1" dirty="0"/>
              </a:br>
              <a:r>
                <a:rPr lang="ru-RU" b="1" dirty="0"/>
                <a:t>по товарам и услугам по приоритетным </a:t>
              </a:r>
              <a:br>
                <a:rPr lang="ru-RU" b="1" dirty="0"/>
              </a:br>
              <a:r>
                <a:rPr lang="ru-RU" b="1" dirty="0"/>
                <a:t>отраслям хозяйства Северной Осетии </a:t>
              </a:r>
              <a:br>
                <a:rPr lang="ru-RU" b="1" dirty="0"/>
              </a:br>
              <a:endParaRPr lang="en-US" b="1" dirty="0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47622" y="2428868"/>
              <a:ext cx="8605866" cy="928693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buClr>
                  <a:schemeClr val="folHlink"/>
                </a:buClr>
                <a:buFont typeface="Wingdings" pitchFamily="2" charset="2"/>
                <a:buNone/>
                <a:defRPr/>
              </a:pPr>
              <a:r>
                <a:rPr lang="ru-RU" b="1" dirty="0"/>
                <a:t>Определение потенциальных конкурентов, </a:t>
              </a:r>
              <a:br>
                <a:rPr lang="ru-RU" b="1" dirty="0"/>
              </a:br>
              <a:r>
                <a:rPr lang="ru-RU" b="1" dirty="0"/>
                <a:t>в том числе проведение </a:t>
              </a:r>
              <a:br>
                <a:rPr lang="ru-RU" b="1" dirty="0"/>
              </a:br>
              <a:r>
                <a:rPr lang="ru-RU" b="1" dirty="0"/>
                <a:t>анализа технологий сбыта</a:t>
              </a:r>
              <a:endParaRPr lang="en-US" b="1" dirty="0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247622" y="3429000"/>
              <a:ext cx="8605866" cy="85725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buClr>
                  <a:schemeClr val="folHlink"/>
                </a:buClr>
                <a:buFont typeface="Wingdings" pitchFamily="2" charset="2"/>
                <a:buNone/>
                <a:defRPr/>
              </a:pPr>
              <a:r>
                <a:rPr lang="ru-RU" b="1" dirty="0"/>
                <a:t>Обсуждение возможностей развития </a:t>
              </a:r>
              <a:br>
                <a:rPr lang="ru-RU" b="1" dirty="0"/>
              </a:br>
              <a:r>
                <a:rPr lang="ru-RU" b="1" dirty="0"/>
                <a:t>с предприятиями </a:t>
              </a:r>
              <a:r>
                <a:rPr lang="ru-RU" b="1" dirty="0" err="1"/>
                <a:t>РСО-Алания</a:t>
              </a:r>
              <a:endParaRPr lang="ru-RU" b="1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50825" y="234950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этап: Развитие</a:t>
            </a:r>
          </a:p>
        </p:txBody>
      </p:sp>
      <p:sp>
        <p:nvSpPr>
          <p:cNvPr id="23554" name="AutoShape 8"/>
          <p:cNvSpPr>
            <a:spLocks noChangeArrowheads="1"/>
          </p:cNvSpPr>
          <p:nvPr/>
        </p:nvSpPr>
        <p:spPr bwMode="auto">
          <a:xfrm>
            <a:off x="357188" y="714375"/>
            <a:ext cx="8462962" cy="3378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b"/>
          <a:lstStyle/>
          <a:p>
            <a:pPr marL="342900" indent="-342900">
              <a:buClr>
                <a:schemeClr val="tx1"/>
              </a:buClr>
              <a:buFontTx/>
              <a:buChar char="•"/>
              <a:defRPr/>
            </a:pPr>
            <a:r>
              <a:rPr lang="ru-RU" dirty="0"/>
              <a:t>разработка инструкции</a:t>
            </a:r>
          </a:p>
          <a:p>
            <a:pPr marL="342900" indent="-342900">
              <a:buClr>
                <a:schemeClr val="tx1"/>
              </a:buClr>
              <a:buFontTx/>
              <a:buChar char="•"/>
              <a:defRPr/>
            </a:pPr>
            <a:r>
              <a:rPr lang="ru-RU" dirty="0"/>
              <a:t>автоматизация (</a:t>
            </a:r>
            <a:r>
              <a:rPr lang="en-US" dirty="0"/>
              <a:t>CRM)</a:t>
            </a:r>
            <a:r>
              <a:rPr lang="ru-RU" dirty="0"/>
              <a:t> (ведение Баз данных и учет </a:t>
            </a:r>
          </a:p>
          <a:p>
            <a:pPr marL="342900" indent="-342900">
              <a:buClr>
                <a:schemeClr val="tx1"/>
              </a:buClr>
              <a:defRPr/>
            </a:pPr>
            <a:r>
              <a:rPr lang="ru-RU" dirty="0"/>
              <a:t>взаимоотношений)</a:t>
            </a:r>
          </a:p>
          <a:p>
            <a:pPr marL="342900" indent="-342900">
              <a:buClr>
                <a:schemeClr val="tx1"/>
              </a:buClr>
              <a:buFontTx/>
              <a:buChar char="•"/>
              <a:defRPr/>
            </a:pPr>
            <a:r>
              <a:rPr lang="ru-RU" dirty="0"/>
              <a:t>обучение персонала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39750" y="981075"/>
            <a:ext cx="8064500" cy="447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dirty="0"/>
              <a:t>Развитие системы поддержки отношений с клиентами</a:t>
            </a:r>
          </a:p>
        </p:txBody>
      </p:sp>
      <p:sp>
        <p:nvSpPr>
          <p:cNvPr id="23557" name="AutoShape 12"/>
          <p:cNvSpPr>
            <a:spLocks noChangeArrowheads="1"/>
          </p:cNvSpPr>
          <p:nvPr/>
        </p:nvSpPr>
        <p:spPr bwMode="auto">
          <a:xfrm>
            <a:off x="539750" y="1524000"/>
            <a:ext cx="806450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dirty="0"/>
              <a:t>Развитие системы поддержки отношений с партнерами</a:t>
            </a:r>
          </a:p>
        </p:txBody>
      </p:sp>
      <p:sp>
        <p:nvSpPr>
          <p:cNvPr id="23558" name="AutoShape 13"/>
          <p:cNvSpPr>
            <a:spLocks noChangeArrowheads="1"/>
          </p:cNvSpPr>
          <p:nvPr/>
        </p:nvSpPr>
        <p:spPr bwMode="auto">
          <a:xfrm>
            <a:off x="539750" y="2062163"/>
            <a:ext cx="806450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dirty="0"/>
              <a:t>Развитие системы поддержки отношений с органами власти</a:t>
            </a: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57188" y="4286250"/>
            <a:ext cx="8429625" cy="7858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/>
              <a:t>Создание единой аналитической системы </a:t>
            </a:r>
          </a:p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b="1" dirty="0"/>
              <a:t>по спросу на товары и услуги.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3"/>
          <p:cNvSpPr>
            <a:spLocks noChangeArrowheads="1"/>
          </p:cNvSpPr>
          <p:nvPr/>
        </p:nvSpPr>
        <p:spPr bwMode="auto">
          <a:xfrm>
            <a:off x="357188" y="2060575"/>
            <a:ext cx="8429625" cy="23764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b"/>
          <a:lstStyle/>
          <a:p>
            <a:pPr marL="171450">
              <a:defRPr/>
            </a:pPr>
            <a:r>
              <a:rPr lang="ru-RU" dirty="0"/>
              <a:t>Предварительные темы конференций: </a:t>
            </a:r>
          </a:p>
          <a:p>
            <a:pPr marL="171450">
              <a:defRPr/>
            </a:pPr>
            <a:r>
              <a:rPr lang="ru-RU" dirty="0"/>
              <a:t>1 квартал: </a:t>
            </a:r>
            <a:r>
              <a:rPr lang="ru-RU" b="1" dirty="0"/>
              <a:t>Барьеры для бизнеса. Выход на новые рынки.</a:t>
            </a:r>
          </a:p>
          <a:p>
            <a:pPr marL="171450">
              <a:defRPr/>
            </a:pPr>
            <a:r>
              <a:rPr lang="ru-RU" dirty="0"/>
              <a:t>2 квартал: </a:t>
            </a:r>
            <a:r>
              <a:rPr lang="ru-RU" b="1" dirty="0"/>
              <a:t>Укрепление позиций на рынке сбыта.</a:t>
            </a:r>
          </a:p>
          <a:p>
            <a:pPr marL="171450">
              <a:defRPr/>
            </a:pPr>
            <a:r>
              <a:rPr lang="ru-RU" dirty="0"/>
              <a:t>3 квартал: </a:t>
            </a:r>
            <a:r>
              <a:rPr lang="ru-RU" b="1" dirty="0"/>
              <a:t>Расширение сфер  влияния на рынке г. Москва.</a:t>
            </a:r>
          </a:p>
          <a:p>
            <a:pPr marL="171450">
              <a:defRPr/>
            </a:pPr>
            <a:r>
              <a:rPr lang="ru-RU" dirty="0"/>
              <a:t>4 квартал: </a:t>
            </a:r>
            <a:r>
              <a:rPr lang="ru-RU" b="1" dirty="0"/>
              <a:t>Привлечение новых партнеров. Опыт и результаты.</a:t>
            </a:r>
          </a:p>
        </p:txBody>
      </p:sp>
      <p:sp>
        <p:nvSpPr>
          <p:cNvPr id="24578" name="AutoShape 5"/>
          <p:cNvSpPr>
            <a:spLocks noChangeArrowheads="1"/>
          </p:cNvSpPr>
          <p:nvPr/>
        </p:nvSpPr>
        <p:spPr bwMode="auto">
          <a:xfrm>
            <a:off x="428625" y="928688"/>
            <a:ext cx="8353425" cy="9350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 typeface="Arial" charset="0"/>
              <a:buNone/>
              <a:defRPr/>
            </a:pPr>
            <a:r>
              <a:rPr lang="ru-RU" b="1" dirty="0"/>
              <a:t>Изучение социальных опросов, исследований, </a:t>
            </a:r>
            <a:br>
              <a:rPr lang="ru-RU" b="1" dirty="0"/>
            </a:br>
            <a:r>
              <a:rPr lang="ru-RU" b="1" dirty="0"/>
              <a:t>информации в СМИ, статьи, периодические издания, </a:t>
            </a:r>
            <a:br>
              <a:rPr lang="ru-RU" b="1" dirty="0"/>
            </a:br>
            <a:r>
              <a:rPr lang="ru-RU" b="1" dirty="0"/>
              <a:t>отчеты компаний, составление обзора.</a:t>
            </a:r>
          </a:p>
        </p:txBody>
      </p:sp>
      <p:sp>
        <p:nvSpPr>
          <p:cNvPr id="24579" name="AutoShape 7"/>
          <p:cNvSpPr>
            <a:spLocks noChangeArrowheads="1"/>
          </p:cNvSpPr>
          <p:nvPr/>
        </p:nvSpPr>
        <p:spPr bwMode="auto">
          <a:xfrm>
            <a:off x="577850" y="2201863"/>
            <a:ext cx="8064500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dirty="0"/>
              <a:t>Проведение квартальных  конференций, участие </a:t>
            </a:r>
            <a:br>
              <a:rPr lang="ru-RU" dirty="0"/>
            </a:br>
            <a:r>
              <a:rPr lang="ru-RU" dirty="0"/>
              <a:t>в ярмарках и выставках товаров и услуг.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203575" y="258763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этап: Стабильность</a:t>
            </a:r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>
            <a:off x="323850" y="4581525"/>
            <a:ext cx="8496300" cy="172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b"/>
          <a:lstStyle/>
          <a:p>
            <a:pPr marL="171450">
              <a:defRPr/>
            </a:pPr>
            <a:endParaRPr lang="ru-RU"/>
          </a:p>
        </p:txBody>
      </p:sp>
      <p:sp>
        <p:nvSpPr>
          <p:cNvPr id="24582" name="AutoShape 11"/>
          <p:cNvSpPr>
            <a:spLocks noChangeArrowheads="1"/>
          </p:cNvSpPr>
          <p:nvPr/>
        </p:nvSpPr>
        <p:spPr bwMode="auto">
          <a:xfrm>
            <a:off x="577850" y="4722813"/>
            <a:ext cx="8064500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dirty="0"/>
              <a:t>Участие в ярмарках и выставках товаров и услуг. </a:t>
            </a:r>
            <a:br>
              <a:rPr lang="ru-RU" dirty="0"/>
            </a:br>
            <a:r>
              <a:rPr lang="ru-RU" dirty="0" smtClean="0"/>
              <a:t>Размещение </a:t>
            </a:r>
            <a:r>
              <a:rPr lang="ru-RU" dirty="0"/>
              <a:t>своего стенда на выставках</a:t>
            </a:r>
          </a:p>
        </p:txBody>
      </p:sp>
      <p:sp>
        <p:nvSpPr>
          <p:cNvPr id="24583" name="AutoShape 12"/>
          <p:cNvSpPr>
            <a:spLocks noChangeArrowheads="1"/>
          </p:cNvSpPr>
          <p:nvPr/>
        </p:nvSpPr>
        <p:spPr bwMode="auto">
          <a:xfrm>
            <a:off x="563563" y="5516563"/>
            <a:ext cx="8064500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/>
              <a:t>Посещение более 50 конференций, </a:t>
            </a:r>
            <a:br>
              <a:rPr lang="ru-RU"/>
            </a:br>
            <a:r>
              <a:rPr lang="ru-RU"/>
              <a:t>симпозиумов, ярмарок и выставок в году.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3738</TotalTime>
  <Words>662</Words>
  <Application>Microsoft Office PowerPoint</Application>
  <PresentationFormat>Экран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Торгово-экономическое представительство РСО – Алания в г. Москва</vt:lpstr>
      <vt:lpstr>Содержание</vt:lpstr>
      <vt:lpstr>Цель</vt:lpstr>
      <vt:lpstr>Управление</vt:lpstr>
      <vt:lpstr>Задачи</vt:lpstr>
      <vt:lpstr>Презентация PowerPoint</vt:lpstr>
      <vt:lpstr>Новые рынки. Сбор и анализ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Торгово-Экономическое представительство Республики Северная Осетия-Алания в г.Москва</dc:title>
  <dc:creator>Ирбек</dc:creator>
  <cp:lastModifiedBy>Ирбек</cp:lastModifiedBy>
  <cp:revision>406</cp:revision>
  <dcterms:modified xsi:type="dcterms:W3CDTF">2011-01-26T13:27:51Z</dcterms:modified>
</cp:coreProperties>
</file>